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</p:sldMasterIdLst>
  <p:notesMasterIdLst>
    <p:notesMasterId r:id="rId32"/>
  </p:notesMasterIdLst>
  <p:sldIdLst>
    <p:sldId id="304" r:id="rId8"/>
    <p:sldId id="305" r:id="rId9"/>
    <p:sldId id="307" r:id="rId10"/>
    <p:sldId id="333" r:id="rId11"/>
    <p:sldId id="308" r:id="rId12"/>
    <p:sldId id="292" r:id="rId13"/>
    <p:sldId id="312" r:id="rId14"/>
    <p:sldId id="314" r:id="rId15"/>
    <p:sldId id="315" r:id="rId16"/>
    <p:sldId id="316" r:id="rId17"/>
    <p:sldId id="331" r:id="rId18"/>
    <p:sldId id="332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9" r:id="rId29"/>
    <p:sldId id="330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6404" autoAdjust="0"/>
  </p:normalViewPr>
  <p:slideViewPr>
    <p:cSldViewPr snapToGrid="0">
      <p:cViewPr varScale="1">
        <p:scale>
          <a:sx n="68" d="100"/>
          <a:sy n="68" d="100"/>
        </p:scale>
        <p:origin x="9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6B2E4-7B51-46D8-BC31-6F27B5749088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E9D61A-93B9-4412-AB22-542ECCDE7CAE}">
      <dgm:prSet custT="1"/>
      <dgm:spPr/>
      <dgm:t>
        <a:bodyPr/>
        <a:lstStyle/>
        <a:p>
          <a:pPr algn="just" rtl="0"/>
          <a:r>
            <a:rPr lang="es-PE" sz="2800" b="1" dirty="0">
              <a:latin typeface="+mj-lt"/>
            </a:rPr>
            <a:t>Constitución Política</a:t>
          </a:r>
          <a:r>
            <a:rPr lang="es-PE" sz="2800" dirty="0">
              <a:latin typeface="+mj-lt"/>
            </a:rPr>
            <a:t> </a:t>
          </a:r>
        </a:p>
      </dgm:t>
    </dgm:pt>
    <dgm:pt modelId="{EAB5F7E3-4D53-4536-8030-EC22796DAB36}" type="parTrans" cxnId="{8207957D-4457-4A2C-B94F-7AE8EBB70AC8}">
      <dgm:prSet/>
      <dgm:spPr/>
      <dgm:t>
        <a:bodyPr/>
        <a:lstStyle/>
        <a:p>
          <a:endParaRPr lang="es-PE"/>
        </a:p>
      </dgm:t>
    </dgm:pt>
    <dgm:pt modelId="{6C1F39E8-490A-4E68-B313-86BD1E909724}" type="sibTrans" cxnId="{8207957D-4457-4A2C-B94F-7AE8EBB70AC8}">
      <dgm:prSet/>
      <dgm:spPr/>
      <dgm:t>
        <a:bodyPr/>
        <a:lstStyle/>
        <a:p>
          <a:endParaRPr lang="es-PE"/>
        </a:p>
      </dgm:t>
    </dgm:pt>
    <dgm:pt modelId="{0D13A831-AD54-4745-A854-2E46C0AA7877}">
      <dgm:prSet custT="1"/>
      <dgm:spPr/>
      <dgm:t>
        <a:bodyPr/>
        <a:lstStyle/>
        <a:p>
          <a:pPr algn="l" rtl="0"/>
          <a:r>
            <a:rPr lang="es-ES" sz="2400" b="1" dirty="0">
              <a:latin typeface="+mj-lt"/>
            </a:rPr>
            <a:t>- Estatuto del CCP - LIMA</a:t>
          </a:r>
        </a:p>
        <a:p>
          <a:pPr algn="l" rtl="0"/>
          <a:r>
            <a:rPr lang="es-ES" sz="2400" b="1" dirty="0">
              <a:latin typeface="+mj-lt"/>
            </a:rPr>
            <a:t>- Reglamento Electoral</a:t>
          </a:r>
          <a:endParaRPr lang="es-PE" sz="2400" b="1" dirty="0">
            <a:latin typeface="+mj-lt"/>
          </a:endParaRPr>
        </a:p>
      </dgm:t>
    </dgm:pt>
    <dgm:pt modelId="{94C623F1-99AE-4163-9BB1-030660CFFEA7}" type="parTrans" cxnId="{EDB20A2D-941A-4C34-B069-0BF240955026}">
      <dgm:prSet/>
      <dgm:spPr/>
      <dgm:t>
        <a:bodyPr/>
        <a:lstStyle/>
        <a:p>
          <a:endParaRPr lang="es-PE"/>
        </a:p>
      </dgm:t>
    </dgm:pt>
    <dgm:pt modelId="{24635B9E-9148-45DB-8D10-584B153F80C1}" type="sibTrans" cxnId="{EDB20A2D-941A-4C34-B069-0BF240955026}">
      <dgm:prSet/>
      <dgm:spPr/>
      <dgm:t>
        <a:bodyPr/>
        <a:lstStyle/>
        <a:p>
          <a:endParaRPr lang="es-PE"/>
        </a:p>
      </dgm:t>
    </dgm:pt>
    <dgm:pt modelId="{8AD23D35-7241-4D41-B535-43C26D0BBF2F}">
      <dgm:prSet/>
      <dgm:spPr/>
      <dgm:t>
        <a:bodyPr/>
        <a:lstStyle/>
        <a:p>
          <a:pPr algn="l" rtl="0"/>
          <a:r>
            <a:rPr lang="es-ES" b="1" dirty="0">
              <a:latin typeface="+mj-lt"/>
            </a:rPr>
            <a:t>- Legislación Electoral General (Ley Orgánica de Elecciones  N° 26859)</a:t>
          </a:r>
          <a:endParaRPr lang="es-PE" dirty="0">
            <a:latin typeface="+mj-lt"/>
          </a:endParaRPr>
        </a:p>
      </dgm:t>
    </dgm:pt>
    <dgm:pt modelId="{E90188BF-B1BE-44D6-A90E-60ABFFC4A7AB}" type="parTrans" cxnId="{7D387E26-F518-4E57-A1E7-7954B1E7BF0C}">
      <dgm:prSet/>
      <dgm:spPr/>
      <dgm:t>
        <a:bodyPr/>
        <a:lstStyle/>
        <a:p>
          <a:endParaRPr lang="es-PE"/>
        </a:p>
      </dgm:t>
    </dgm:pt>
    <dgm:pt modelId="{7240AC87-00FE-4D20-8F01-37073CB63416}" type="sibTrans" cxnId="{7D387E26-F518-4E57-A1E7-7954B1E7BF0C}">
      <dgm:prSet/>
      <dgm:spPr/>
      <dgm:t>
        <a:bodyPr/>
        <a:lstStyle/>
        <a:p>
          <a:endParaRPr lang="es-PE"/>
        </a:p>
      </dgm:t>
    </dgm:pt>
    <dgm:pt modelId="{792C12D5-D8CD-4C0E-B401-015173A386A6}" type="pres">
      <dgm:prSet presAssocID="{3E26B2E4-7B51-46D8-BC31-6F27B5749088}" presName="compositeShape" presStyleCnt="0">
        <dgm:presLayoutVars>
          <dgm:dir/>
          <dgm:resizeHandles/>
        </dgm:presLayoutVars>
      </dgm:prSet>
      <dgm:spPr/>
    </dgm:pt>
    <dgm:pt modelId="{20731BDF-F02E-4DD3-B220-5E73DD12056D}" type="pres">
      <dgm:prSet presAssocID="{3E26B2E4-7B51-46D8-BC31-6F27B5749088}" presName="pyramid" presStyleLbl="node1" presStyleIdx="0" presStyleCnt="1"/>
      <dgm:spPr/>
    </dgm:pt>
    <dgm:pt modelId="{59208ED2-D172-40A5-8C7B-6E1431648703}" type="pres">
      <dgm:prSet presAssocID="{3E26B2E4-7B51-46D8-BC31-6F27B5749088}" presName="theList" presStyleCnt="0"/>
      <dgm:spPr/>
    </dgm:pt>
    <dgm:pt modelId="{8F618761-8F1A-4AF8-9DB6-6B078E5F81E1}" type="pres">
      <dgm:prSet presAssocID="{86E9D61A-93B9-4412-AB22-542ECCDE7CAE}" presName="aNode" presStyleLbl="fgAcc1" presStyleIdx="0" presStyleCnt="3" custScaleX="97669" custScaleY="52782">
        <dgm:presLayoutVars>
          <dgm:bulletEnabled val="1"/>
        </dgm:presLayoutVars>
      </dgm:prSet>
      <dgm:spPr/>
    </dgm:pt>
    <dgm:pt modelId="{A0D768E6-BA68-452E-9475-0F8AECD06449}" type="pres">
      <dgm:prSet presAssocID="{86E9D61A-93B9-4412-AB22-542ECCDE7CAE}" presName="aSpace" presStyleCnt="0"/>
      <dgm:spPr/>
    </dgm:pt>
    <dgm:pt modelId="{DEC24756-4A76-480D-8F76-34732212699A}" type="pres">
      <dgm:prSet presAssocID="{0D13A831-AD54-4745-A854-2E46C0AA7877}" presName="aNode" presStyleLbl="fgAcc1" presStyleIdx="1" presStyleCnt="3">
        <dgm:presLayoutVars>
          <dgm:bulletEnabled val="1"/>
        </dgm:presLayoutVars>
      </dgm:prSet>
      <dgm:spPr/>
    </dgm:pt>
    <dgm:pt modelId="{A41696CE-4DD6-4799-AFC7-86916305039F}" type="pres">
      <dgm:prSet presAssocID="{0D13A831-AD54-4745-A854-2E46C0AA7877}" presName="aSpace" presStyleCnt="0"/>
      <dgm:spPr/>
    </dgm:pt>
    <dgm:pt modelId="{BC66C61A-B692-4876-AD6B-03B4CAFB8AB6}" type="pres">
      <dgm:prSet presAssocID="{8AD23D35-7241-4D41-B535-43C26D0BBF2F}" presName="aNode" presStyleLbl="fgAcc1" presStyleIdx="2" presStyleCnt="3">
        <dgm:presLayoutVars>
          <dgm:bulletEnabled val="1"/>
        </dgm:presLayoutVars>
      </dgm:prSet>
      <dgm:spPr/>
    </dgm:pt>
    <dgm:pt modelId="{BC783E20-118D-4FEB-A2B4-C1BB245AA82F}" type="pres">
      <dgm:prSet presAssocID="{8AD23D35-7241-4D41-B535-43C26D0BBF2F}" presName="aSpace" presStyleCnt="0"/>
      <dgm:spPr/>
    </dgm:pt>
  </dgm:ptLst>
  <dgm:cxnLst>
    <dgm:cxn modelId="{7D387E26-F518-4E57-A1E7-7954B1E7BF0C}" srcId="{3E26B2E4-7B51-46D8-BC31-6F27B5749088}" destId="{8AD23D35-7241-4D41-B535-43C26D0BBF2F}" srcOrd="2" destOrd="0" parTransId="{E90188BF-B1BE-44D6-A90E-60ABFFC4A7AB}" sibTransId="{7240AC87-00FE-4D20-8F01-37073CB63416}"/>
    <dgm:cxn modelId="{EDB20A2D-941A-4C34-B069-0BF240955026}" srcId="{3E26B2E4-7B51-46D8-BC31-6F27B5749088}" destId="{0D13A831-AD54-4745-A854-2E46C0AA7877}" srcOrd="1" destOrd="0" parTransId="{94C623F1-99AE-4163-9BB1-030660CFFEA7}" sibTransId="{24635B9E-9148-45DB-8D10-584B153F80C1}"/>
    <dgm:cxn modelId="{8207957D-4457-4A2C-B94F-7AE8EBB70AC8}" srcId="{3E26B2E4-7B51-46D8-BC31-6F27B5749088}" destId="{86E9D61A-93B9-4412-AB22-542ECCDE7CAE}" srcOrd="0" destOrd="0" parTransId="{EAB5F7E3-4D53-4536-8030-EC22796DAB36}" sibTransId="{6C1F39E8-490A-4E68-B313-86BD1E909724}"/>
    <dgm:cxn modelId="{1155CDB2-D937-4741-BA9B-DA1E10478732}" type="presOf" srcId="{86E9D61A-93B9-4412-AB22-542ECCDE7CAE}" destId="{8F618761-8F1A-4AF8-9DB6-6B078E5F81E1}" srcOrd="0" destOrd="0" presId="urn:microsoft.com/office/officeart/2005/8/layout/pyramid2"/>
    <dgm:cxn modelId="{07E87ABD-6D1F-4357-B104-8FBBF3604CE9}" type="presOf" srcId="{8AD23D35-7241-4D41-B535-43C26D0BBF2F}" destId="{BC66C61A-B692-4876-AD6B-03B4CAFB8AB6}" srcOrd="0" destOrd="0" presId="urn:microsoft.com/office/officeart/2005/8/layout/pyramid2"/>
    <dgm:cxn modelId="{FA41FEEB-9206-46DF-B163-0F2F7972EF11}" type="presOf" srcId="{3E26B2E4-7B51-46D8-BC31-6F27B5749088}" destId="{792C12D5-D8CD-4C0E-B401-015173A386A6}" srcOrd="0" destOrd="0" presId="urn:microsoft.com/office/officeart/2005/8/layout/pyramid2"/>
    <dgm:cxn modelId="{9935A0ED-9AAF-439B-9EE8-365F29D95818}" type="presOf" srcId="{0D13A831-AD54-4745-A854-2E46C0AA7877}" destId="{DEC24756-4A76-480D-8F76-34732212699A}" srcOrd="0" destOrd="0" presId="urn:microsoft.com/office/officeart/2005/8/layout/pyramid2"/>
    <dgm:cxn modelId="{A3711216-4619-46F3-8FBB-822C8E53D3B1}" type="presParOf" srcId="{792C12D5-D8CD-4C0E-B401-015173A386A6}" destId="{20731BDF-F02E-4DD3-B220-5E73DD12056D}" srcOrd="0" destOrd="0" presId="urn:microsoft.com/office/officeart/2005/8/layout/pyramid2"/>
    <dgm:cxn modelId="{8EE1F6CE-DEDC-49DE-8A0A-D37C33F94D06}" type="presParOf" srcId="{792C12D5-D8CD-4C0E-B401-015173A386A6}" destId="{59208ED2-D172-40A5-8C7B-6E1431648703}" srcOrd="1" destOrd="0" presId="urn:microsoft.com/office/officeart/2005/8/layout/pyramid2"/>
    <dgm:cxn modelId="{F1D9D4EE-76B5-4B85-A75C-CBD4B31359CC}" type="presParOf" srcId="{59208ED2-D172-40A5-8C7B-6E1431648703}" destId="{8F618761-8F1A-4AF8-9DB6-6B078E5F81E1}" srcOrd="0" destOrd="0" presId="urn:microsoft.com/office/officeart/2005/8/layout/pyramid2"/>
    <dgm:cxn modelId="{74D56086-9CA0-41F7-824E-2D81415B506A}" type="presParOf" srcId="{59208ED2-D172-40A5-8C7B-6E1431648703}" destId="{A0D768E6-BA68-452E-9475-0F8AECD06449}" srcOrd="1" destOrd="0" presId="urn:microsoft.com/office/officeart/2005/8/layout/pyramid2"/>
    <dgm:cxn modelId="{7726F35A-ADFC-487B-B34E-D8DBF8346B7C}" type="presParOf" srcId="{59208ED2-D172-40A5-8C7B-6E1431648703}" destId="{DEC24756-4A76-480D-8F76-34732212699A}" srcOrd="2" destOrd="0" presId="urn:microsoft.com/office/officeart/2005/8/layout/pyramid2"/>
    <dgm:cxn modelId="{902168D6-D876-47EE-BEA0-473C171615B1}" type="presParOf" srcId="{59208ED2-D172-40A5-8C7B-6E1431648703}" destId="{A41696CE-4DD6-4799-AFC7-86916305039F}" srcOrd="3" destOrd="0" presId="urn:microsoft.com/office/officeart/2005/8/layout/pyramid2"/>
    <dgm:cxn modelId="{B0DBD9DE-FC74-4696-B146-3757B45830A3}" type="presParOf" srcId="{59208ED2-D172-40A5-8C7B-6E1431648703}" destId="{BC66C61A-B692-4876-AD6B-03B4CAFB8AB6}" srcOrd="4" destOrd="0" presId="urn:microsoft.com/office/officeart/2005/8/layout/pyramid2"/>
    <dgm:cxn modelId="{5FAE1740-8779-4A23-B718-3B0964289B15}" type="presParOf" srcId="{59208ED2-D172-40A5-8C7B-6E1431648703}" destId="{BC783E20-118D-4FEB-A2B4-C1BB245AA82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B28E3-A320-4E9A-BE64-A60BA85863B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FE0C207-174C-4426-A335-86276694C098}">
      <dgm:prSet/>
      <dgm:spPr/>
      <dgm:t>
        <a:bodyPr/>
        <a:lstStyle/>
        <a:p>
          <a:pPr rtl="0"/>
          <a:r>
            <a:rPr lang="es-PE" dirty="0">
              <a:latin typeface="+mj-lt"/>
            </a:rPr>
            <a:t>- Ética </a:t>
          </a:r>
        </a:p>
        <a:p>
          <a:pPr rtl="0"/>
          <a:r>
            <a:rPr lang="es-PE" dirty="0">
              <a:latin typeface="+mj-lt"/>
            </a:rPr>
            <a:t>- Unidad, identidad y solidaridad</a:t>
          </a:r>
        </a:p>
        <a:p>
          <a:pPr rtl="0"/>
          <a:r>
            <a:rPr lang="es-ES" dirty="0">
              <a:latin typeface="+mj-lt"/>
            </a:rPr>
            <a:t>- Transparencia</a:t>
          </a:r>
        </a:p>
        <a:p>
          <a:pPr rtl="0"/>
          <a:r>
            <a:rPr lang="es-ES" dirty="0">
              <a:latin typeface="+mj-lt"/>
            </a:rPr>
            <a:t>- Autonomía de la autoridad electoral </a:t>
          </a:r>
        </a:p>
        <a:p>
          <a:pPr rtl="0"/>
          <a:r>
            <a:rPr lang="es-ES" dirty="0">
              <a:latin typeface="+mj-lt"/>
            </a:rPr>
            <a:t>- Respeto a las normas electorales vigentes</a:t>
          </a:r>
        </a:p>
        <a:p>
          <a:pPr rtl="0"/>
          <a:r>
            <a:rPr lang="es-ES" dirty="0">
              <a:latin typeface="+mj-lt"/>
            </a:rPr>
            <a:t>- Respeto por los derechos de los agremiados</a:t>
          </a:r>
        </a:p>
        <a:p>
          <a:pPr rtl="0"/>
          <a:r>
            <a:rPr lang="es-PE" dirty="0">
              <a:latin typeface="+mj-lt"/>
            </a:rPr>
            <a:t>	</a:t>
          </a:r>
        </a:p>
      </dgm:t>
    </dgm:pt>
    <dgm:pt modelId="{1918CCFC-2CBB-4415-AB5B-9280441FC53E}" type="parTrans" cxnId="{6FBF8CCA-5035-4518-BCB9-42DCD65ADDC5}">
      <dgm:prSet/>
      <dgm:spPr/>
      <dgm:t>
        <a:bodyPr/>
        <a:lstStyle/>
        <a:p>
          <a:endParaRPr lang="es-PE"/>
        </a:p>
      </dgm:t>
    </dgm:pt>
    <dgm:pt modelId="{B2FD96B9-3646-48F2-AE8B-C127A29BEA1E}" type="sibTrans" cxnId="{6FBF8CCA-5035-4518-BCB9-42DCD65ADDC5}">
      <dgm:prSet/>
      <dgm:spPr/>
      <dgm:t>
        <a:bodyPr/>
        <a:lstStyle/>
        <a:p>
          <a:endParaRPr lang="es-PE"/>
        </a:p>
      </dgm:t>
    </dgm:pt>
    <dgm:pt modelId="{E1CDDA6F-4125-4CFE-B210-B18A2DAB84A9}" type="pres">
      <dgm:prSet presAssocID="{298B28E3-A320-4E9A-BE64-A60BA85863BF}" presName="linear" presStyleCnt="0">
        <dgm:presLayoutVars>
          <dgm:animLvl val="lvl"/>
          <dgm:resizeHandles val="exact"/>
        </dgm:presLayoutVars>
      </dgm:prSet>
      <dgm:spPr/>
    </dgm:pt>
    <dgm:pt modelId="{F3C5988D-70B2-4B7D-99C4-E1CE421CBCBD}" type="pres">
      <dgm:prSet presAssocID="{FFE0C207-174C-4426-A335-86276694C0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FE41242-D6AD-4BD2-9ADB-5143CD81A589}" type="presOf" srcId="{298B28E3-A320-4E9A-BE64-A60BA85863BF}" destId="{E1CDDA6F-4125-4CFE-B210-B18A2DAB84A9}" srcOrd="0" destOrd="0" presId="urn:microsoft.com/office/officeart/2005/8/layout/vList2"/>
    <dgm:cxn modelId="{0FB38A7D-141A-4181-951E-E8A9D82493BF}" type="presOf" srcId="{FFE0C207-174C-4426-A335-86276694C098}" destId="{F3C5988D-70B2-4B7D-99C4-E1CE421CBCBD}" srcOrd="0" destOrd="0" presId="urn:microsoft.com/office/officeart/2005/8/layout/vList2"/>
    <dgm:cxn modelId="{6FBF8CCA-5035-4518-BCB9-42DCD65ADDC5}" srcId="{298B28E3-A320-4E9A-BE64-A60BA85863BF}" destId="{FFE0C207-174C-4426-A335-86276694C098}" srcOrd="0" destOrd="0" parTransId="{1918CCFC-2CBB-4415-AB5B-9280441FC53E}" sibTransId="{B2FD96B9-3646-48F2-AE8B-C127A29BEA1E}"/>
    <dgm:cxn modelId="{EA77DF07-F53E-4BC5-8CDA-BD0CB17C3EC9}" type="presParOf" srcId="{E1CDDA6F-4125-4CFE-B210-B18A2DAB84A9}" destId="{F3C5988D-70B2-4B7D-99C4-E1CE421CBC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B648DF-974D-4D3F-B263-6EC19BA81EC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7CCFFA9A-682F-4D1F-95F8-727E06631496}">
      <dgm:prSet/>
      <dgm:spPr/>
      <dgm:t>
        <a:bodyPr/>
        <a:lstStyle/>
        <a:p>
          <a:pPr rtl="0"/>
          <a:r>
            <a:rPr lang="es-PE"/>
            <a:t>Llegar 30 minutos antes del inicio de la jornada.</a:t>
          </a:r>
        </a:p>
      </dgm:t>
    </dgm:pt>
    <dgm:pt modelId="{CF66FCB0-EBF3-4560-994E-1430E68799D4}" type="parTrans" cxnId="{12106A39-CF79-4634-A60D-9C3DD161C753}">
      <dgm:prSet/>
      <dgm:spPr/>
      <dgm:t>
        <a:bodyPr/>
        <a:lstStyle/>
        <a:p>
          <a:endParaRPr lang="es-PE"/>
        </a:p>
      </dgm:t>
    </dgm:pt>
    <dgm:pt modelId="{F1BD679C-EC87-4E66-88AE-8DCD49709572}" type="sibTrans" cxnId="{12106A39-CF79-4634-A60D-9C3DD161C753}">
      <dgm:prSet/>
      <dgm:spPr/>
      <dgm:t>
        <a:bodyPr/>
        <a:lstStyle/>
        <a:p>
          <a:endParaRPr lang="es-PE"/>
        </a:p>
      </dgm:t>
    </dgm:pt>
    <dgm:pt modelId="{4F25634B-64F0-433F-93C8-2A0442D7A37A}">
      <dgm:prSet/>
      <dgm:spPr/>
      <dgm:t>
        <a:bodyPr/>
        <a:lstStyle/>
        <a:p>
          <a:pPr rtl="0"/>
          <a:r>
            <a:rPr lang="es-PE"/>
            <a:t>Verificar que el material electoral se encuentre conforme.</a:t>
          </a:r>
        </a:p>
      </dgm:t>
    </dgm:pt>
    <dgm:pt modelId="{7BCF7EFA-0316-41D2-BAA8-A10E00AF9982}" type="parTrans" cxnId="{2CD1C4A1-A3F5-479A-99C3-DFF49953E99A}">
      <dgm:prSet/>
      <dgm:spPr/>
      <dgm:t>
        <a:bodyPr/>
        <a:lstStyle/>
        <a:p>
          <a:endParaRPr lang="es-PE"/>
        </a:p>
      </dgm:t>
    </dgm:pt>
    <dgm:pt modelId="{7548A27E-F996-4586-A660-7436CBCE3783}" type="sibTrans" cxnId="{2CD1C4A1-A3F5-479A-99C3-DFF49953E99A}">
      <dgm:prSet/>
      <dgm:spPr/>
      <dgm:t>
        <a:bodyPr/>
        <a:lstStyle/>
        <a:p>
          <a:endParaRPr lang="es-PE"/>
        </a:p>
      </dgm:t>
    </dgm:pt>
    <dgm:pt modelId="{7765EAD6-CA77-4647-B138-76F45D84309C}">
      <dgm:prSet/>
      <dgm:spPr/>
      <dgm:t>
        <a:bodyPr/>
        <a:lstStyle/>
        <a:p>
          <a:pPr rtl="0"/>
          <a:r>
            <a:rPr lang="es-PE"/>
            <a:t>Contar y firmar las cédulas en su cara externa.</a:t>
          </a:r>
        </a:p>
      </dgm:t>
    </dgm:pt>
    <dgm:pt modelId="{AEEF8FF1-261A-4F5B-9C08-6BD0682C97C9}" type="parTrans" cxnId="{27102C3A-7285-43E6-B539-D5E38106FE69}">
      <dgm:prSet/>
      <dgm:spPr/>
      <dgm:t>
        <a:bodyPr/>
        <a:lstStyle/>
        <a:p>
          <a:endParaRPr lang="es-PE"/>
        </a:p>
      </dgm:t>
    </dgm:pt>
    <dgm:pt modelId="{DB87BBF7-83B8-4CBA-89A8-95BD80F8C7D5}" type="sibTrans" cxnId="{27102C3A-7285-43E6-B539-D5E38106FE69}">
      <dgm:prSet/>
      <dgm:spPr/>
      <dgm:t>
        <a:bodyPr/>
        <a:lstStyle/>
        <a:p>
          <a:endParaRPr lang="es-PE"/>
        </a:p>
      </dgm:t>
    </dgm:pt>
    <dgm:pt modelId="{5A62DD0C-DA51-4E45-9721-8DB0310D9BAF}">
      <dgm:prSet/>
      <dgm:spPr/>
      <dgm:t>
        <a:bodyPr/>
        <a:lstStyle/>
        <a:p>
          <a:pPr rtl="0"/>
          <a:r>
            <a:rPr lang="es-ES_tradnl"/>
            <a:t>Acondicionar el ánfora y la cabina y colocar los carteles de candidatos.</a:t>
          </a:r>
          <a:endParaRPr lang="es-PE"/>
        </a:p>
      </dgm:t>
    </dgm:pt>
    <dgm:pt modelId="{9B4915CC-2720-4E41-9CEF-C047BF90A41E}" type="parTrans" cxnId="{6292379C-7EAC-4E83-BA3C-35FCEDE1E9F3}">
      <dgm:prSet/>
      <dgm:spPr/>
      <dgm:t>
        <a:bodyPr/>
        <a:lstStyle/>
        <a:p>
          <a:endParaRPr lang="es-PE"/>
        </a:p>
      </dgm:t>
    </dgm:pt>
    <dgm:pt modelId="{ACC958A9-15BB-4F1C-93B5-D71D371AEE8F}" type="sibTrans" cxnId="{6292379C-7EAC-4E83-BA3C-35FCEDE1E9F3}">
      <dgm:prSet/>
      <dgm:spPr/>
      <dgm:t>
        <a:bodyPr/>
        <a:lstStyle/>
        <a:p>
          <a:endParaRPr lang="es-PE"/>
        </a:p>
      </dgm:t>
    </dgm:pt>
    <dgm:pt modelId="{3D5577E8-EE8F-4CEB-B816-1FFA200572F2}">
      <dgm:prSet/>
      <dgm:spPr/>
      <dgm:t>
        <a:bodyPr/>
        <a:lstStyle/>
        <a:p>
          <a:pPr rtl="0"/>
          <a:r>
            <a:rPr lang="es-PE"/>
            <a:t>Si faltara un miembro de mesa invitar a un elector presente.</a:t>
          </a:r>
        </a:p>
      </dgm:t>
    </dgm:pt>
    <dgm:pt modelId="{B0EDA2DC-EEAE-4C39-B16D-42F81F3168BA}" type="parTrans" cxnId="{3A463E90-87C4-406F-B003-38F995D6DF41}">
      <dgm:prSet/>
      <dgm:spPr/>
      <dgm:t>
        <a:bodyPr/>
        <a:lstStyle/>
        <a:p>
          <a:endParaRPr lang="es-PE"/>
        </a:p>
      </dgm:t>
    </dgm:pt>
    <dgm:pt modelId="{19961BE0-F9CE-438E-992C-6DE23E8CB029}" type="sibTrans" cxnId="{3A463E90-87C4-406F-B003-38F995D6DF41}">
      <dgm:prSet/>
      <dgm:spPr/>
      <dgm:t>
        <a:bodyPr/>
        <a:lstStyle/>
        <a:p>
          <a:endParaRPr lang="es-PE"/>
        </a:p>
      </dgm:t>
    </dgm:pt>
    <dgm:pt modelId="{370168B0-A5C6-4B99-8B3F-7503220B947F}">
      <dgm:prSet/>
      <dgm:spPr/>
      <dgm:t>
        <a:bodyPr/>
        <a:lstStyle/>
        <a:p>
          <a:pPr rtl="0"/>
          <a:r>
            <a:rPr lang="es-PE"/>
            <a:t>Llenar el acta de instalación.</a:t>
          </a:r>
          <a:r>
            <a:rPr lang="es-ES"/>
            <a:t> </a:t>
          </a:r>
          <a:endParaRPr lang="es-PE"/>
        </a:p>
      </dgm:t>
    </dgm:pt>
    <dgm:pt modelId="{DC8C792F-6632-4AFD-82AA-9413B49FF606}" type="parTrans" cxnId="{046CE99D-3CCD-4D37-AD2E-3106C4C1659B}">
      <dgm:prSet/>
      <dgm:spPr/>
      <dgm:t>
        <a:bodyPr/>
        <a:lstStyle/>
        <a:p>
          <a:endParaRPr lang="es-PE"/>
        </a:p>
      </dgm:t>
    </dgm:pt>
    <dgm:pt modelId="{62783F19-A24D-45C6-9437-9B99421D357F}" type="sibTrans" cxnId="{046CE99D-3CCD-4D37-AD2E-3106C4C1659B}">
      <dgm:prSet/>
      <dgm:spPr/>
      <dgm:t>
        <a:bodyPr/>
        <a:lstStyle/>
        <a:p>
          <a:endParaRPr lang="es-PE"/>
        </a:p>
      </dgm:t>
    </dgm:pt>
    <dgm:pt modelId="{B6DE62E8-5BE2-4B90-99A7-AAA028EF61B8}" type="pres">
      <dgm:prSet presAssocID="{6CB648DF-974D-4D3F-B263-6EC19BA81EC8}" presName="linear" presStyleCnt="0">
        <dgm:presLayoutVars>
          <dgm:animLvl val="lvl"/>
          <dgm:resizeHandles val="exact"/>
        </dgm:presLayoutVars>
      </dgm:prSet>
      <dgm:spPr/>
    </dgm:pt>
    <dgm:pt modelId="{4511C4CA-ACA3-4204-BBAB-94767389BDE2}" type="pres">
      <dgm:prSet presAssocID="{7CCFFA9A-682F-4D1F-95F8-727E0663149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71CB036-2ECD-45A3-8E80-3DB1D67CD8B7}" type="pres">
      <dgm:prSet presAssocID="{F1BD679C-EC87-4E66-88AE-8DCD49709572}" presName="spacer" presStyleCnt="0"/>
      <dgm:spPr/>
    </dgm:pt>
    <dgm:pt modelId="{DF2D643C-F51B-40CE-A7FD-0B31DA89057E}" type="pres">
      <dgm:prSet presAssocID="{4F25634B-64F0-433F-93C8-2A0442D7A3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FDB9718-B676-4089-87AE-5BE7995913EB}" type="pres">
      <dgm:prSet presAssocID="{7548A27E-F996-4586-A660-7436CBCE3783}" presName="spacer" presStyleCnt="0"/>
      <dgm:spPr/>
    </dgm:pt>
    <dgm:pt modelId="{CB3C7455-164D-4581-B99F-0471748FAD6A}" type="pres">
      <dgm:prSet presAssocID="{7765EAD6-CA77-4647-B138-76F45D84309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A263D91-795E-4750-B9D9-CEF2D460C169}" type="pres">
      <dgm:prSet presAssocID="{DB87BBF7-83B8-4CBA-89A8-95BD80F8C7D5}" presName="spacer" presStyleCnt="0"/>
      <dgm:spPr/>
    </dgm:pt>
    <dgm:pt modelId="{CE92EE50-7116-4B8E-9121-AB9F0E96B61D}" type="pres">
      <dgm:prSet presAssocID="{5A62DD0C-DA51-4E45-9721-8DB0310D9B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304195-327B-46B4-849B-84AC68E79BC7}" type="pres">
      <dgm:prSet presAssocID="{ACC958A9-15BB-4F1C-93B5-D71D371AEE8F}" presName="spacer" presStyleCnt="0"/>
      <dgm:spPr/>
    </dgm:pt>
    <dgm:pt modelId="{A974BF01-C04B-4ED2-9AFB-333997C1C2F7}" type="pres">
      <dgm:prSet presAssocID="{3D5577E8-EE8F-4CEB-B816-1FFA200572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250CED-7384-4D8C-A555-DD2CA36ECCE4}" type="pres">
      <dgm:prSet presAssocID="{19961BE0-F9CE-438E-992C-6DE23E8CB029}" presName="spacer" presStyleCnt="0"/>
      <dgm:spPr/>
    </dgm:pt>
    <dgm:pt modelId="{D7FB8D24-621A-4208-86AD-0F28E0BFD2EE}" type="pres">
      <dgm:prSet presAssocID="{370168B0-A5C6-4B99-8B3F-7503220B947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2106A39-CF79-4634-A60D-9C3DD161C753}" srcId="{6CB648DF-974D-4D3F-B263-6EC19BA81EC8}" destId="{7CCFFA9A-682F-4D1F-95F8-727E06631496}" srcOrd="0" destOrd="0" parTransId="{CF66FCB0-EBF3-4560-994E-1430E68799D4}" sibTransId="{F1BD679C-EC87-4E66-88AE-8DCD49709572}"/>
    <dgm:cxn modelId="{27102C3A-7285-43E6-B539-D5E38106FE69}" srcId="{6CB648DF-974D-4D3F-B263-6EC19BA81EC8}" destId="{7765EAD6-CA77-4647-B138-76F45D84309C}" srcOrd="2" destOrd="0" parTransId="{AEEF8FF1-261A-4F5B-9C08-6BD0682C97C9}" sibTransId="{DB87BBF7-83B8-4CBA-89A8-95BD80F8C7D5}"/>
    <dgm:cxn modelId="{6D0EC057-4CB6-4B3F-A074-21596F225184}" type="presOf" srcId="{7765EAD6-CA77-4647-B138-76F45D84309C}" destId="{CB3C7455-164D-4581-B99F-0471748FAD6A}" srcOrd="0" destOrd="0" presId="urn:microsoft.com/office/officeart/2005/8/layout/vList2"/>
    <dgm:cxn modelId="{A599D684-CFB7-4D8B-91B7-5D660351522B}" type="presOf" srcId="{4F25634B-64F0-433F-93C8-2A0442D7A37A}" destId="{DF2D643C-F51B-40CE-A7FD-0B31DA89057E}" srcOrd="0" destOrd="0" presId="urn:microsoft.com/office/officeart/2005/8/layout/vList2"/>
    <dgm:cxn modelId="{3A463E90-87C4-406F-B003-38F995D6DF41}" srcId="{6CB648DF-974D-4D3F-B263-6EC19BA81EC8}" destId="{3D5577E8-EE8F-4CEB-B816-1FFA200572F2}" srcOrd="4" destOrd="0" parTransId="{B0EDA2DC-EEAE-4C39-B16D-42F81F3168BA}" sibTransId="{19961BE0-F9CE-438E-992C-6DE23E8CB029}"/>
    <dgm:cxn modelId="{6292379C-7EAC-4E83-BA3C-35FCEDE1E9F3}" srcId="{6CB648DF-974D-4D3F-B263-6EC19BA81EC8}" destId="{5A62DD0C-DA51-4E45-9721-8DB0310D9BAF}" srcOrd="3" destOrd="0" parTransId="{9B4915CC-2720-4E41-9CEF-C047BF90A41E}" sibTransId="{ACC958A9-15BB-4F1C-93B5-D71D371AEE8F}"/>
    <dgm:cxn modelId="{046CE99D-3CCD-4D37-AD2E-3106C4C1659B}" srcId="{6CB648DF-974D-4D3F-B263-6EC19BA81EC8}" destId="{370168B0-A5C6-4B99-8B3F-7503220B947F}" srcOrd="5" destOrd="0" parTransId="{DC8C792F-6632-4AFD-82AA-9413B49FF606}" sibTransId="{62783F19-A24D-45C6-9437-9B99421D357F}"/>
    <dgm:cxn modelId="{2CD1C4A1-A3F5-479A-99C3-DFF49953E99A}" srcId="{6CB648DF-974D-4D3F-B263-6EC19BA81EC8}" destId="{4F25634B-64F0-433F-93C8-2A0442D7A37A}" srcOrd="1" destOrd="0" parTransId="{7BCF7EFA-0316-41D2-BAA8-A10E00AF9982}" sibTransId="{7548A27E-F996-4586-A660-7436CBCE3783}"/>
    <dgm:cxn modelId="{70B179AB-0327-488A-95D0-BB4B8870472C}" type="presOf" srcId="{5A62DD0C-DA51-4E45-9721-8DB0310D9BAF}" destId="{CE92EE50-7116-4B8E-9121-AB9F0E96B61D}" srcOrd="0" destOrd="0" presId="urn:microsoft.com/office/officeart/2005/8/layout/vList2"/>
    <dgm:cxn modelId="{2662CFC5-1F2D-46A4-893C-E25C13EB0F62}" type="presOf" srcId="{7CCFFA9A-682F-4D1F-95F8-727E06631496}" destId="{4511C4CA-ACA3-4204-BBAB-94767389BDE2}" srcOrd="0" destOrd="0" presId="urn:microsoft.com/office/officeart/2005/8/layout/vList2"/>
    <dgm:cxn modelId="{2EB4FFC9-5052-41EE-8DC2-EDC8BA8FC9DF}" type="presOf" srcId="{6CB648DF-974D-4D3F-B263-6EC19BA81EC8}" destId="{B6DE62E8-5BE2-4B90-99A7-AAA028EF61B8}" srcOrd="0" destOrd="0" presId="urn:microsoft.com/office/officeart/2005/8/layout/vList2"/>
    <dgm:cxn modelId="{0EA6E9D0-8BD6-4320-9931-EE356A4EED77}" type="presOf" srcId="{370168B0-A5C6-4B99-8B3F-7503220B947F}" destId="{D7FB8D24-621A-4208-86AD-0F28E0BFD2EE}" srcOrd="0" destOrd="0" presId="urn:microsoft.com/office/officeart/2005/8/layout/vList2"/>
    <dgm:cxn modelId="{289EF1E2-4192-4C0F-84C0-2247F81E3A11}" type="presOf" srcId="{3D5577E8-EE8F-4CEB-B816-1FFA200572F2}" destId="{A974BF01-C04B-4ED2-9AFB-333997C1C2F7}" srcOrd="0" destOrd="0" presId="urn:microsoft.com/office/officeart/2005/8/layout/vList2"/>
    <dgm:cxn modelId="{7441EC2D-6F39-4EDF-85E0-53CB34820770}" type="presParOf" srcId="{B6DE62E8-5BE2-4B90-99A7-AAA028EF61B8}" destId="{4511C4CA-ACA3-4204-BBAB-94767389BDE2}" srcOrd="0" destOrd="0" presId="urn:microsoft.com/office/officeart/2005/8/layout/vList2"/>
    <dgm:cxn modelId="{3039CB3F-D2F5-49E1-BD81-C5DE04B4F566}" type="presParOf" srcId="{B6DE62E8-5BE2-4B90-99A7-AAA028EF61B8}" destId="{B71CB036-2ECD-45A3-8E80-3DB1D67CD8B7}" srcOrd="1" destOrd="0" presId="urn:microsoft.com/office/officeart/2005/8/layout/vList2"/>
    <dgm:cxn modelId="{073C2F8A-6FAB-4559-8165-2A47F9281752}" type="presParOf" srcId="{B6DE62E8-5BE2-4B90-99A7-AAA028EF61B8}" destId="{DF2D643C-F51B-40CE-A7FD-0B31DA89057E}" srcOrd="2" destOrd="0" presId="urn:microsoft.com/office/officeart/2005/8/layout/vList2"/>
    <dgm:cxn modelId="{2B89647E-A75D-4BC8-99D3-A832A2A8C897}" type="presParOf" srcId="{B6DE62E8-5BE2-4B90-99A7-AAA028EF61B8}" destId="{2FDB9718-B676-4089-87AE-5BE7995913EB}" srcOrd="3" destOrd="0" presId="urn:microsoft.com/office/officeart/2005/8/layout/vList2"/>
    <dgm:cxn modelId="{457D3D1F-BF94-4EF5-BDE0-0FE466B09977}" type="presParOf" srcId="{B6DE62E8-5BE2-4B90-99A7-AAA028EF61B8}" destId="{CB3C7455-164D-4581-B99F-0471748FAD6A}" srcOrd="4" destOrd="0" presId="urn:microsoft.com/office/officeart/2005/8/layout/vList2"/>
    <dgm:cxn modelId="{A0B0EA87-822E-4306-A29C-03A63C05277E}" type="presParOf" srcId="{B6DE62E8-5BE2-4B90-99A7-AAA028EF61B8}" destId="{0A263D91-795E-4750-B9D9-CEF2D460C169}" srcOrd="5" destOrd="0" presId="urn:microsoft.com/office/officeart/2005/8/layout/vList2"/>
    <dgm:cxn modelId="{C51B1E58-9CDF-4487-AA00-762F5E1DDC2F}" type="presParOf" srcId="{B6DE62E8-5BE2-4B90-99A7-AAA028EF61B8}" destId="{CE92EE50-7116-4B8E-9121-AB9F0E96B61D}" srcOrd="6" destOrd="0" presId="urn:microsoft.com/office/officeart/2005/8/layout/vList2"/>
    <dgm:cxn modelId="{325A180E-ACDF-420B-B917-22826124DF79}" type="presParOf" srcId="{B6DE62E8-5BE2-4B90-99A7-AAA028EF61B8}" destId="{60304195-327B-46B4-849B-84AC68E79BC7}" srcOrd="7" destOrd="0" presId="urn:microsoft.com/office/officeart/2005/8/layout/vList2"/>
    <dgm:cxn modelId="{AEF4682A-C852-4BCB-9D09-546B9A76F0DA}" type="presParOf" srcId="{B6DE62E8-5BE2-4B90-99A7-AAA028EF61B8}" destId="{A974BF01-C04B-4ED2-9AFB-333997C1C2F7}" srcOrd="8" destOrd="0" presId="urn:microsoft.com/office/officeart/2005/8/layout/vList2"/>
    <dgm:cxn modelId="{CDE73123-077F-40EE-B4BB-B533D2B4BEE3}" type="presParOf" srcId="{B6DE62E8-5BE2-4B90-99A7-AAA028EF61B8}" destId="{01250CED-7384-4D8C-A555-DD2CA36ECCE4}" srcOrd="9" destOrd="0" presId="urn:microsoft.com/office/officeart/2005/8/layout/vList2"/>
    <dgm:cxn modelId="{1728E41A-9E0D-45F9-9DE6-61D6D1D3F5F9}" type="presParOf" srcId="{B6DE62E8-5BE2-4B90-99A7-AAA028EF61B8}" destId="{D7FB8D24-621A-4208-86AD-0F28E0BFD2E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66A5CB-4D75-4FE5-9AE5-62337488E1C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4EFD0E3-07E0-40A1-81C7-A3CCA3E8CD77}">
      <dgm:prSet/>
      <dgm:spPr/>
      <dgm:t>
        <a:bodyPr/>
        <a:lstStyle/>
        <a:p>
          <a:pPr rtl="0"/>
          <a:r>
            <a:rPr lang="es-ES" dirty="0"/>
            <a:t>El elector debe identificarse en la mesa presentando su D</a:t>
          </a:r>
          <a:r>
            <a:rPr lang="es-PE" dirty="0"/>
            <a:t>NI o su carnet del CCPL</a:t>
          </a:r>
          <a:r>
            <a:rPr lang="es-ES" dirty="0"/>
            <a:t> </a:t>
          </a:r>
          <a:r>
            <a:rPr lang="es-PE" dirty="0"/>
            <a:t>. </a:t>
          </a:r>
        </a:p>
      </dgm:t>
    </dgm:pt>
    <dgm:pt modelId="{B7A4C797-B622-43CF-9B0E-37D70714983B}" type="parTrans" cxnId="{59E0296B-D030-42A9-A2DD-FE76966F87AA}">
      <dgm:prSet/>
      <dgm:spPr/>
      <dgm:t>
        <a:bodyPr/>
        <a:lstStyle/>
        <a:p>
          <a:endParaRPr lang="es-PE"/>
        </a:p>
      </dgm:t>
    </dgm:pt>
    <dgm:pt modelId="{DE9C9EFC-94DC-466B-90D3-967DCFB8DFAF}" type="sibTrans" cxnId="{59E0296B-D030-42A9-A2DD-FE76966F87AA}">
      <dgm:prSet/>
      <dgm:spPr/>
      <dgm:t>
        <a:bodyPr/>
        <a:lstStyle/>
        <a:p>
          <a:endParaRPr lang="es-PE"/>
        </a:p>
      </dgm:t>
    </dgm:pt>
    <dgm:pt modelId="{00A64EBB-32F6-47EC-A66F-E1AC306CC5EE}">
      <dgm:prSet/>
      <dgm:spPr/>
      <dgm:t>
        <a:bodyPr/>
        <a:lstStyle/>
        <a:p>
          <a:pPr rtl="0"/>
          <a:r>
            <a:rPr lang="es-ES" dirty="0"/>
            <a:t>Una vez identificado y verificada su pertenencia al padrón de la mesa correspondiente, se le entrega una cédula de votación.</a:t>
          </a:r>
          <a:endParaRPr lang="es-PE" dirty="0"/>
        </a:p>
      </dgm:t>
    </dgm:pt>
    <dgm:pt modelId="{5079E3A0-D900-4AD1-B81C-26DCFDA53F67}" type="parTrans" cxnId="{97D898E8-A2C0-4C67-ACD2-5D19D9F50773}">
      <dgm:prSet/>
      <dgm:spPr/>
      <dgm:t>
        <a:bodyPr/>
        <a:lstStyle/>
        <a:p>
          <a:endParaRPr lang="es-PE"/>
        </a:p>
      </dgm:t>
    </dgm:pt>
    <dgm:pt modelId="{17211261-63A7-4363-ABD6-07F91C7C4FA6}" type="sibTrans" cxnId="{97D898E8-A2C0-4C67-ACD2-5D19D9F50773}">
      <dgm:prSet/>
      <dgm:spPr/>
      <dgm:t>
        <a:bodyPr/>
        <a:lstStyle/>
        <a:p>
          <a:endParaRPr lang="es-PE"/>
        </a:p>
      </dgm:t>
    </dgm:pt>
    <dgm:pt modelId="{F9819B0B-C247-496D-9210-0023916D7E5F}">
      <dgm:prSet/>
      <dgm:spPr/>
      <dgm:t>
        <a:bodyPr/>
        <a:lstStyle/>
        <a:p>
          <a:pPr rtl="0"/>
          <a:r>
            <a:rPr lang="es-ES" dirty="0"/>
            <a:t>El elector ingresa solo a la cámara secreta, excepto en los casos de discapacidad y siempre que el elector solicite ayuda.</a:t>
          </a:r>
          <a:endParaRPr lang="es-PE" dirty="0"/>
        </a:p>
      </dgm:t>
    </dgm:pt>
    <dgm:pt modelId="{AF775F0D-E8CA-4A3A-A72E-A3F55A7CD47F}" type="parTrans" cxnId="{2C05CE72-01E5-4327-AB8C-DE13B39602B1}">
      <dgm:prSet/>
      <dgm:spPr/>
      <dgm:t>
        <a:bodyPr/>
        <a:lstStyle/>
        <a:p>
          <a:endParaRPr lang="es-PE"/>
        </a:p>
      </dgm:t>
    </dgm:pt>
    <dgm:pt modelId="{9731EBCA-A5BF-4992-9AE0-000F5396D9F0}" type="sibTrans" cxnId="{2C05CE72-01E5-4327-AB8C-DE13B39602B1}">
      <dgm:prSet/>
      <dgm:spPr/>
      <dgm:t>
        <a:bodyPr/>
        <a:lstStyle/>
        <a:p>
          <a:endParaRPr lang="es-PE"/>
        </a:p>
      </dgm:t>
    </dgm:pt>
    <dgm:pt modelId="{A2FAE1A2-65F6-4156-B24D-2B87063F8D74}">
      <dgm:prSet/>
      <dgm:spPr/>
      <dgm:t>
        <a:bodyPr/>
        <a:lstStyle/>
        <a:p>
          <a:pPr rtl="0"/>
          <a:r>
            <a:rPr lang="es-ES" dirty="0"/>
            <a:t>El elector retorna a la mesa e introduce su voto doblado en el ánfora.</a:t>
          </a:r>
          <a:endParaRPr lang="es-PE" dirty="0"/>
        </a:p>
      </dgm:t>
    </dgm:pt>
    <dgm:pt modelId="{D456D7DB-5AA9-4E2D-9E2F-EFB83D1ACBCE}" type="parTrans" cxnId="{923CFE4F-A106-486D-AF57-819358019A4E}">
      <dgm:prSet/>
      <dgm:spPr/>
      <dgm:t>
        <a:bodyPr/>
        <a:lstStyle/>
        <a:p>
          <a:endParaRPr lang="es-PE"/>
        </a:p>
      </dgm:t>
    </dgm:pt>
    <dgm:pt modelId="{2390B9CC-F233-4027-8EA0-CDCE059A16E8}" type="sibTrans" cxnId="{923CFE4F-A106-486D-AF57-819358019A4E}">
      <dgm:prSet/>
      <dgm:spPr/>
      <dgm:t>
        <a:bodyPr/>
        <a:lstStyle/>
        <a:p>
          <a:endParaRPr lang="es-PE"/>
        </a:p>
      </dgm:t>
    </dgm:pt>
    <dgm:pt modelId="{665E5BFE-5B8A-4966-8E33-95D0488CEB90}">
      <dgm:prSet/>
      <dgm:spPr/>
      <dgm:t>
        <a:bodyPr/>
        <a:lstStyle/>
        <a:p>
          <a:pPr rtl="0"/>
          <a:r>
            <a:rPr lang="es-ES" dirty="0"/>
            <a:t>Se hace firmar al elector en el padrón al lado de sus datos y estampar su impresión dactilar.</a:t>
          </a:r>
          <a:endParaRPr lang="es-PE" dirty="0"/>
        </a:p>
      </dgm:t>
    </dgm:pt>
    <dgm:pt modelId="{06551C81-3F84-4FF7-BE21-D2759875A798}" type="parTrans" cxnId="{CE61DF3D-471A-46A0-9A87-05897308B958}">
      <dgm:prSet/>
      <dgm:spPr/>
      <dgm:t>
        <a:bodyPr/>
        <a:lstStyle/>
        <a:p>
          <a:endParaRPr lang="es-PE"/>
        </a:p>
      </dgm:t>
    </dgm:pt>
    <dgm:pt modelId="{B7BB296C-0386-4269-83EC-898812354A56}" type="sibTrans" cxnId="{CE61DF3D-471A-46A0-9A87-05897308B958}">
      <dgm:prSet/>
      <dgm:spPr/>
      <dgm:t>
        <a:bodyPr/>
        <a:lstStyle/>
        <a:p>
          <a:endParaRPr lang="es-PE"/>
        </a:p>
      </dgm:t>
    </dgm:pt>
    <dgm:pt modelId="{DDB991AF-FC41-4D85-814C-ED7F2B02CFD9}">
      <dgm:prSet/>
      <dgm:spPr/>
      <dgm:t>
        <a:bodyPr/>
        <a:lstStyle/>
        <a:p>
          <a:pPr rtl="0"/>
          <a:r>
            <a:rPr lang="es-ES" dirty="0"/>
            <a:t>Se le devuelve el documento de identificación.</a:t>
          </a:r>
          <a:endParaRPr lang="es-PE" dirty="0"/>
        </a:p>
      </dgm:t>
    </dgm:pt>
    <dgm:pt modelId="{37FC3E21-3D4A-48B4-9CD7-3DD6EECB1EBE}" type="parTrans" cxnId="{4FEA17ED-7A1F-49F9-ADBA-9F3394836161}">
      <dgm:prSet/>
      <dgm:spPr/>
      <dgm:t>
        <a:bodyPr/>
        <a:lstStyle/>
        <a:p>
          <a:endParaRPr lang="es-PE"/>
        </a:p>
      </dgm:t>
    </dgm:pt>
    <dgm:pt modelId="{2D39BE99-41CE-4CDC-B57B-25166C3253A8}" type="sibTrans" cxnId="{4FEA17ED-7A1F-49F9-ADBA-9F3394836161}">
      <dgm:prSet/>
      <dgm:spPr/>
      <dgm:t>
        <a:bodyPr/>
        <a:lstStyle/>
        <a:p>
          <a:endParaRPr lang="es-PE"/>
        </a:p>
      </dgm:t>
    </dgm:pt>
    <dgm:pt modelId="{6917997D-4E11-4013-A19D-B88FAF4CD560}" type="pres">
      <dgm:prSet presAssocID="{D166A5CB-4D75-4FE5-9AE5-62337488E1CB}" presName="CompostProcess" presStyleCnt="0">
        <dgm:presLayoutVars>
          <dgm:dir/>
          <dgm:resizeHandles val="exact"/>
        </dgm:presLayoutVars>
      </dgm:prSet>
      <dgm:spPr/>
    </dgm:pt>
    <dgm:pt modelId="{822E4F32-6756-4480-B3CA-C87F2EF872E8}" type="pres">
      <dgm:prSet presAssocID="{D166A5CB-4D75-4FE5-9AE5-62337488E1CB}" presName="arrow" presStyleLbl="bgShp" presStyleIdx="0" presStyleCnt="1"/>
      <dgm:spPr/>
    </dgm:pt>
    <dgm:pt modelId="{ABE8C8DC-0C3C-4D6D-AF99-806B258571B6}" type="pres">
      <dgm:prSet presAssocID="{D166A5CB-4D75-4FE5-9AE5-62337488E1CB}" presName="linearProcess" presStyleCnt="0"/>
      <dgm:spPr/>
    </dgm:pt>
    <dgm:pt modelId="{5B0DCDCE-9C7E-41CC-B365-02051C2DED39}" type="pres">
      <dgm:prSet presAssocID="{84EFD0E3-07E0-40A1-81C7-A3CCA3E8CD77}" presName="textNode" presStyleLbl="node1" presStyleIdx="0" presStyleCnt="6">
        <dgm:presLayoutVars>
          <dgm:bulletEnabled val="1"/>
        </dgm:presLayoutVars>
      </dgm:prSet>
      <dgm:spPr/>
    </dgm:pt>
    <dgm:pt modelId="{708930CC-A5FA-47C4-B2F8-2325949EA94E}" type="pres">
      <dgm:prSet presAssocID="{DE9C9EFC-94DC-466B-90D3-967DCFB8DFAF}" presName="sibTrans" presStyleCnt="0"/>
      <dgm:spPr/>
    </dgm:pt>
    <dgm:pt modelId="{0FE1A35A-D698-4C32-AE04-F488C2AF1A16}" type="pres">
      <dgm:prSet presAssocID="{00A64EBB-32F6-47EC-A66F-E1AC306CC5EE}" presName="textNode" presStyleLbl="node1" presStyleIdx="1" presStyleCnt="6">
        <dgm:presLayoutVars>
          <dgm:bulletEnabled val="1"/>
        </dgm:presLayoutVars>
      </dgm:prSet>
      <dgm:spPr/>
    </dgm:pt>
    <dgm:pt modelId="{C9FAFF59-5543-486A-8692-8013BD4AB117}" type="pres">
      <dgm:prSet presAssocID="{17211261-63A7-4363-ABD6-07F91C7C4FA6}" presName="sibTrans" presStyleCnt="0"/>
      <dgm:spPr/>
    </dgm:pt>
    <dgm:pt modelId="{FFD3AFDB-799D-4E4C-AC14-3A42C10D8A65}" type="pres">
      <dgm:prSet presAssocID="{F9819B0B-C247-496D-9210-0023916D7E5F}" presName="textNode" presStyleLbl="node1" presStyleIdx="2" presStyleCnt="6">
        <dgm:presLayoutVars>
          <dgm:bulletEnabled val="1"/>
        </dgm:presLayoutVars>
      </dgm:prSet>
      <dgm:spPr/>
    </dgm:pt>
    <dgm:pt modelId="{D9D0648F-5AA7-442D-8D7B-7CAE027510B0}" type="pres">
      <dgm:prSet presAssocID="{9731EBCA-A5BF-4992-9AE0-000F5396D9F0}" presName="sibTrans" presStyleCnt="0"/>
      <dgm:spPr/>
    </dgm:pt>
    <dgm:pt modelId="{4AFC0777-C1DD-4682-97E3-DBF849FF8FD7}" type="pres">
      <dgm:prSet presAssocID="{A2FAE1A2-65F6-4156-B24D-2B87063F8D74}" presName="textNode" presStyleLbl="node1" presStyleIdx="3" presStyleCnt="6">
        <dgm:presLayoutVars>
          <dgm:bulletEnabled val="1"/>
        </dgm:presLayoutVars>
      </dgm:prSet>
      <dgm:spPr/>
    </dgm:pt>
    <dgm:pt modelId="{39DA29E3-CCEA-4612-BEF8-C733CB777C4C}" type="pres">
      <dgm:prSet presAssocID="{2390B9CC-F233-4027-8EA0-CDCE059A16E8}" presName="sibTrans" presStyleCnt="0"/>
      <dgm:spPr/>
    </dgm:pt>
    <dgm:pt modelId="{ECA07CEC-C6F1-47C0-94B8-9BE55A8D2515}" type="pres">
      <dgm:prSet presAssocID="{665E5BFE-5B8A-4966-8E33-95D0488CEB90}" presName="textNode" presStyleLbl="node1" presStyleIdx="4" presStyleCnt="6">
        <dgm:presLayoutVars>
          <dgm:bulletEnabled val="1"/>
        </dgm:presLayoutVars>
      </dgm:prSet>
      <dgm:spPr/>
    </dgm:pt>
    <dgm:pt modelId="{44B88430-6B1E-4A26-9808-B7DEADD5585A}" type="pres">
      <dgm:prSet presAssocID="{B7BB296C-0386-4269-83EC-898812354A56}" presName="sibTrans" presStyleCnt="0"/>
      <dgm:spPr/>
    </dgm:pt>
    <dgm:pt modelId="{4AA0FCEE-06DC-45D9-A640-30976C5D3E3F}" type="pres">
      <dgm:prSet presAssocID="{DDB991AF-FC41-4D85-814C-ED7F2B02CFD9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7CCE913-15E6-4A90-87C9-9C6B8EB36E2C}" type="presOf" srcId="{F9819B0B-C247-496D-9210-0023916D7E5F}" destId="{FFD3AFDB-799D-4E4C-AC14-3A42C10D8A65}" srcOrd="0" destOrd="0" presId="urn:microsoft.com/office/officeart/2005/8/layout/hProcess9"/>
    <dgm:cxn modelId="{CE61DF3D-471A-46A0-9A87-05897308B958}" srcId="{D166A5CB-4D75-4FE5-9AE5-62337488E1CB}" destId="{665E5BFE-5B8A-4966-8E33-95D0488CEB90}" srcOrd="4" destOrd="0" parTransId="{06551C81-3F84-4FF7-BE21-D2759875A798}" sibTransId="{B7BB296C-0386-4269-83EC-898812354A56}"/>
    <dgm:cxn modelId="{50642644-CB99-41FC-BF1A-C058834A010D}" type="presOf" srcId="{84EFD0E3-07E0-40A1-81C7-A3CCA3E8CD77}" destId="{5B0DCDCE-9C7E-41CC-B365-02051C2DED39}" srcOrd="0" destOrd="0" presId="urn:microsoft.com/office/officeart/2005/8/layout/hProcess9"/>
    <dgm:cxn modelId="{59E0296B-D030-42A9-A2DD-FE76966F87AA}" srcId="{D166A5CB-4D75-4FE5-9AE5-62337488E1CB}" destId="{84EFD0E3-07E0-40A1-81C7-A3CCA3E8CD77}" srcOrd="0" destOrd="0" parTransId="{B7A4C797-B622-43CF-9B0E-37D70714983B}" sibTransId="{DE9C9EFC-94DC-466B-90D3-967DCFB8DFAF}"/>
    <dgm:cxn modelId="{923CFE4F-A106-486D-AF57-819358019A4E}" srcId="{D166A5CB-4D75-4FE5-9AE5-62337488E1CB}" destId="{A2FAE1A2-65F6-4156-B24D-2B87063F8D74}" srcOrd="3" destOrd="0" parTransId="{D456D7DB-5AA9-4E2D-9E2F-EFB83D1ACBCE}" sibTransId="{2390B9CC-F233-4027-8EA0-CDCE059A16E8}"/>
    <dgm:cxn modelId="{2C05CE72-01E5-4327-AB8C-DE13B39602B1}" srcId="{D166A5CB-4D75-4FE5-9AE5-62337488E1CB}" destId="{F9819B0B-C247-496D-9210-0023916D7E5F}" srcOrd="2" destOrd="0" parTransId="{AF775F0D-E8CA-4A3A-A72E-A3F55A7CD47F}" sibTransId="{9731EBCA-A5BF-4992-9AE0-000F5396D9F0}"/>
    <dgm:cxn modelId="{7EA3A87B-B98D-4459-8271-A0EE9F67A536}" type="presOf" srcId="{665E5BFE-5B8A-4966-8E33-95D0488CEB90}" destId="{ECA07CEC-C6F1-47C0-94B8-9BE55A8D2515}" srcOrd="0" destOrd="0" presId="urn:microsoft.com/office/officeart/2005/8/layout/hProcess9"/>
    <dgm:cxn modelId="{3764259F-ECC8-41A8-B8A7-3572BB0D417F}" type="presOf" srcId="{D166A5CB-4D75-4FE5-9AE5-62337488E1CB}" destId="{6917997D-4E11-4013-A19D-B88FAF4CD560}" srcOrd="0" destOrd="0" presId="urn:microsoft.com/office/officeart/2005/8/layout/hProcess9"/>
    <dgm:cxn modelId="{689368A6-1C60-46A3-A3F2-10E6F1660A5E}" type="presOf" srcId="{00A64EBB-32F6-47EC-A66F-E1AC306CC5EE}" destId="{0FE1A35A-D698-4C32-AE04-F488C2AF1A16}" srcOrd="0" destOrd="0" presId="urn:microsoft.com/office/officeart/2005/8/layout/hProcess9"/>
    <dgm:cxn modelId="{D22510B5-8079-42DE-BFED-BB71CA850AF2}" type="presOf" srcId="{DDB991AF-FC41-4D85-814C-ED7F2B02CFD9}" destId="{4AA0FCEE-06DC-45D9-A640-30976C5D3E3F}" srcOrd="0" destOrd="0" presId="urn:microsoft.com/office/officeart/2005/8/layout/hProcess9"/>
    <dgm:cxn modelId="{BE7CF2D5-FDC0-4EC8-8EBE-D07178AD11D7}" type="presOf" srcId="{A2FAE1A2-65F6-4156-B24D-2B87063F8D74}" destId="{4AFC0777-C1DD-4682-97E3-DBF849FF8FD7}" srcOrd="0" destOrd="0" presId="urn:microsoft.com/office/officeart/2005/8/layout/hProcess9"/>
    <dgm:cxn modelId="{97D898E8-A2C0-4C67-ACD2-5D19D9F50773}" srcId="{D166A5CB-4D75-4FE5-9AE5-62337488E1CB}" destId="{00A64EBB-32F6-47EC-A66F-E1AC306CC5EE}" srcOrd="1" destOrd="0" parTransId="{5079E3A0-D900-4AD1-B81C-26DCFDA53F67}" sibTransId="{17211261-63A7-4363-ABD6-07F91C7C4FA6}"/>
    <dgm:cxn modelId="{4FEA17ED-7A1F-49F9-ADBA-9F3394836161}" srcId="{D166A5CB-4D75-4FE5-9AE5-62337488E1CB}" destId="{DDB991AF-FC41-4D85-814C-ED7F2B02CFD9}" srcOrd="5" destOrd="0" parTransId="{37FC3E21-3D4A-48B4-9CD7-3DD6EECB1EBE}" sibTransId="{2D39BE99-41CE-4CDC-B57B-25166C3253A8}"/>
    <dgm:cxn modelId="{392610E1-335C-42DA-B8B1-4686AE87D324}" type="presParOf" srcId="{6917997D-4E11-4013-A19D-B88FAF4CD560}" destId="{822E4F32-6756-4480-B3CA-C87F2EF872E8}" srcOrd="0" destOrd="0" presId="urn:microsoft.com/office/officeart/2005/8/layout/hProcess9"/>
    <dgm:cxn modelId="{F796BB7D-6566-4B1B-B7DB-C790D5A53507}" type="presParOf" srcId="{6917997D-4E11-4013-A19D-B88FAF4CD560}" destId="{ABE8C8DC-0C3C-4D6D-AF99-806B258571B6}" srcOrd="1" destOrd="0" presId="urn:microsoft.com/office/officeart/2005/8/layout/hProcess9"/>
    <dgm:cxn modelId="{11B7411D-F4AA-4983-9A3E-569746749186}" type="presParOf" srcId="{ABE8C8DC-0C3C-4D6D-AF99-806B258571B6}" destId="{5B0DCDCE-9C7E-41CC-B365-02051C2DED39}" srcOrd="0" destOrd="0" presId="urn:microsoft.com/office/officeart/2005/8/layout/hProcess9"/>
    <dgm:cxn modelId="{B670D75C-432D-4DEB-A1FB-D31A0C1F293E}" type="presParOf" srcId="{ABE8C8DC-0C3C-4D6D-AF99-806B258571B6}" destId="{708930CC-A5FA-47C4-B2F8-2325949EA94E}" srcOrd="1" destOrd="0" presId="urn:microsoft.com/office/officeart/2005/8/layout/hProcess9"/>
    <dgm:cxn modelId="{0E4565A5-06A9-4DDD-BE0F-2F5D77599128}" type="presParOf" srcId="{ABE8C8DC-0C3C-4D6D-AF99-806B258571B6}" destId="{0FE1A35A-D698-4C32-AE04-F488C2AF1A16}" srcOrd="2" destOrd="0" presId="urn:microsoft.com/office/officeart/2005/8/layout/hProcess9"/>
    <dgm:cxn modelId="{6DC550A2-6945-4151-ACE9-848168599C8F}" type="presParOf" srcId="{ABE8C8DC-0C3C-4D6D-AF99-806B258571B6}" destId="{C9FAFF59-5543-486A-8692-8013BD4AB117}" srcOrd="3" destOrd="0" presId="urn:microsoft.com/office/officeart/2005/8/layout/hProcess9"/>
    <dgm:cxn modelId="{97832923-CC04-4481-BC40-34CC827F3B8E}" type="presParOf" srcId="{ABE8C8DC-0C3C-4D6D-AF99-806B258571B6}" destId="{FFD3AFDB-799D-4E4C-AC14-3A42C10D8A65}" srcOrd="4" destOrd="0" presId="urn:microsoft.com/office/officeart/2005/8/layout/hProcess9"/>
    <dgm:cxn modelId="{09789DC9-B048-4AA4-928D-10ED5DF9EEC0}" type="presParOf" srcId="{ABE8C8DC-0C3C-4D6D-AF99-806B258571B6}" destId="{D9D0648F-5AA7-442D-8D7B-7CAE027510B0}" srcOrd="5" destOrd="0" presId="urn:microsoft.com/office/officeart/2005/8/layout/hProcess9"/>
    <dgm:cxn modelId="{ADBFECCE-2D34-4662-928B-DBAD76F4924F}" type="presParOf" srcId="{ABE8C8DC-0C3C-4D6D-AF99-806B258571B6}" destId="{4AFC0777-C1DD-4682-97E3-DBF849FF8FD7}" srcOrd="6" destOrd="0" presId="urn:microsoft.com/office/officeart/2005/8/layout/hProcess9"/>
    <dgm:cxn modelId="{071E7EE3-AA28-40A2-88B5-CE8333EBCB56}" type="presParOf" srcId="{ABE8C8DC-0C3C-4D6D-AF99-806B258571B6}" destId="{39DA29E3-CCEA-4612-BEF8-C733CB777C4C}" srcOrd="7" destOrd="0" presId="urn:microsoft.com/office/officeart/2005/8/layout/hProcess9"/>
    <dgm:cxn modelId="{95954D74-E049-4219-8EE2-0A3517DA068B}" type="presParOf" srcId="{ABE8C8DC-0C3C-4D6D-AF99-806B258571B6}" destId="{ECA07CEC-C6F1-47C0-94B8-9BE55A8D2515}" srcOrd="8" destOrd="0" presId="urn:microsoft.com/office/officeart/2005/8/layout/hProcess9"/>
    <dgm:cxn modelId="{C94FF619-48B1-439F-BB39-9096F6FBF12F}" type="presParOf" srcId="{ABE8C8DC-0C3C-4D6D-AF99-806B258571B6}" destId="{44B88430-6B1E-4A26-9808-B7DEADD5585A}" srcOrd="9" destOrd="0" presId="urn:microsoft.com/office/officeart/2005/8/layout/hProcess9"/>
    <dgm:cxn modelId="{0F03B105-901A-4A52-9DEB-3303A5562DAE}" type="presParOf" srcId="{ABE8C8DC-0C3C-4D6D-AF99-806B258571B6}" destId="{4AA0FCEE-06DC-45D9-A640-30976C5D3E3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F21C7D-6F50-4860-8F45-034046C02A3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CA2321E8-41AF-4123-A5B6-2D90B2C8F2D6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Abren el ánfora y confirman que el número de cédulas sea igual al número de los que votaron. </a:t>
          </a:r>
          <a:endParaRPr lang="es-PE" dirty="0">
            <a:latin typeface="+mj-lt"/>
          </a:endParaRPr>
        </a:p>
      </dgm:t>
    </dgm:pt>
    <dgm:pt modelId="{BFBAAC14-08F4-4D9D-96CD-F685047F3667}" type="parTrans" cxnId="{D89B2910-66AA-4F60-B9AD-820517880290}">
      <dgm:prSet/>
      <dgm:spPr/>
      <dgm:t>
        <a:bodyPr/>
        <a:lstStyle/>
        <a:p>
          <a:endParaRPr lang="es-PE"/>
        </a:p>
      </dgm:t>
    </dgm:pt>
    <dgm:pt modelId="{3952D5D1-417E-41C2-9FAB-2C9D0A1EEA9F}" type="sibTrans" cxnId="{D89B2910-66AA-4F60-B9AD-820517880290}">
      <dgm:prSet/>
      <dgm:spPr/>
      <dgm:t>
        <a:bodyPr/>
        <a:lstStyle/>
        <a:p>
          <a:endParaRPr lang="es-PE"/>
        </a:p>
      </dgm:t>
    </dgm:pt>
    <dgm:pt modelId="{646152B2-EEE3-49B5-9619-71584CA1B030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Si éstas exceden el número de votantes, «se sacará la cantidad en exceso al azar». </a:t>
          </a:r>
          <a:endParaRPr lang="es-PE" dirty="0">
            <a:latin typeface="+mj-lt"/>
          </a:endParaRPr>
        </a:p>
      </dgm:t>
    </dgm:pt>
    <dgm:pt modelId="{FF91157F-2351-4D6F-9021-E87AA71E9DAC}" type="parTrans" cxnId="{844FEED4-1C87-4DFF-82D8-8EA22223559C}">
      <dgm:prSet/>
      <dgm:spPr/>
      <dgm:t>
        <a:bodyPr/>
        <a:lstStyle/>
        <a:p>
          <a:endParaRPr lang="es-PE"/>
        </a:p>
      </dgm:t>
    </dgm:pt>
    <dgm:pt modelId="{6907BFFE-B530-4AA5-B95A-2D01B5596C95}" type="sibTrans" cxnId="{844FEED4-1C87-4DFF-82D8-8EA22223559C}">
      <dgm:prSet/>
      <dgm:spPr/>
      <dgm:t>
        <a:bodyPr/>
        <a:lstStyle/>
        <a:p>
          <a:endParaRPr lang="es-PE"/>
        </a:p>
      </dgm:t>
    </dgm:pt>
    <dgm:pt modelId="{D4281F48-12D7-4EA9-BD59-9C5538855B1C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Si el número fuera menor, se deja constancia en el acta y se prosigue.</a:t>
          </a:r>
          <a:endParaRPr lang="es-PE" dirty="0">
            <a:latin typeface="+mj-lt"/>
          </a:endParaRPr>
        </a:p>
      </dgm:t>
    </dgm:pt>
    <dgm:pt modelId="{C634F61B-69ED-4B41-9918-5848A7BB7341}" type="parTrans" cxnId="{558C2357-0A70-470A-9E71-2C6FAEE60DE5}">
      <dgm:prSet/>
      <dgm:spPr/>
      <dgm:t>
        <a:bodyPr/>
        <a:lstStyle/>
        <a:p>
          <a:endParaRPr lang="es-PE"/>
        </a:p>
      </dgm:t>
    </dgm:pt>
    <dgm:pt modelId="{A230627B-D9CF-4C32-92C4-FE45D5B5B516}" type="sibTrans" cxnId="{558C2357-0A70-470A-9E71-2C6FAEE60DE5}">
      <dgm:prSet/>
      <dgm:spPr/>
      <dgm:t>
        <a:bodyPr/>
        <a:lstStyle/>
        <a:p>
          <a:endParaRPr lang="es-PE"/>
        </a:p>
      </dgm:t>
    </dgm:pt>
    <dgm:pt modelId="{225DE5AB-6037-4B11-8EFB-E1D5C7682038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Anotan los votos en la hoja borrador y luego pasan los resultados de la hoja  borrador al acta de escrutinio.</a:t>
          </a:r>
          <a:endParaRPr lang="es-PE" dirty="0">
            <a:latin typeface="+mj-lt"/>
          </a:endParaRPr>
        </a:p>
      </dgm:t>
    </dgm:pt>
    <dgm:pt modelId="{9237F11E-EC92-4EDD-A141-D9D6EE28A593}" type="parTrans" cxnId="{4C8BC76D-7989-4A64-8B0D-A0AA71C094E2}">
      <dgm:prSet/>
      <dgm:spPr/>
      <dgm:t>
        <a:bodyPr/>
        <a:lstStyle/>
        <a:p>
          <a:endParaRPr lang="es-PE"/>
        </a:p>
      </dgm:t>
    </dgm:pt>
    <dgm:pt modelId="{B5ED0EAA-B883-4E54-878B-10E7B031DAA5}" type="sibTrans" cxnId="{4C8BC76D-7989-4A64-8B0D-A0AA71C094E2}">
      <dgm:prSet/>
      <dgm:spPr/>
      <dgm:t>
        <a:bodyPr/>
        <a:lstStyle/>
        <a:p>
          <a:endParaRPr lang="es-PE"/>
        </a:p>
      </dgm:t>
    </dgm:pt>
    <dgm:pt modelId="{628E0A8A-1C9C-4CCB-B2F6-FF5DB4713B18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Los miembros de mesa resuelven de inmediato y por mayoría las impugnaciones y controversias planteadas por los personeros, anotando en el acta.</a:t>
          </a:r>
          <a:endParaRPr lang="es-PE" dirty="0">
            <a:latin typeface="+mj-lt"/>
          </a:endParaRPr>
        </a:p>
      </dgm:t>
    </dgm:pt>
    <dgm:pt modelId="{0F01285C-6A5C-4C9E-B95F-F25E59913269}" type="parTrans" cxnId="{1DD3FEBC-476E-4943-8888-574233B2657A}">
      <dgm:prSet/>
      <dgm:spPr/>
      <dgm:t>
        <a:bodyPr/>
        <a:lstStyle/>
        <a:p>
          <a:endParaRPr lang="es-PE"/>
        </a:p>
      </dgm:t>
    </dgm:pt>
    <dgm:pt modelId="{7EEDDF19-9CCA-4583-90F2-7A20D272E913}" type="sibTrans" cxnId="{1DD3FEBC-476E-4943-8888-574233B2657A}">
      <dgm:prSet/>
      <dgm:spPr/>
      <dgm:t>
        <a:bodyPr/>
        <a:lstStyle/>
        <a:p>
          <a:endParaRPr lang="es-PE"/>
        </a:p>
      </dgm:t>
    </dgm:pt>
    <dgm:pt modelId="{D52B3720-0EB6-4245-8648-0F0DEBB4B6E8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Llenan el acta de escrutinio.</a:t>
          </a:r>
          <a:endParaRPr lang="es-PE" dirty="0">
            <a:latin typeface="+mj-lt"/>
          </a:endParaRPr>
        </a:p>
      </dgm:t>
    </dgm:pt>
    <dgm:pt modelId="{3BA22B43-4FDF-4599-9FC1-9F718342A64F}" type="parTrans" cxnId="{1C276C1D-9054-4A0A-AFC0-A26E7EA65E95}">
      <dgm:prSet/>
      <dgm:spPr/>
      <dgm:t>
        <a:bodyPr/>
        <a:lstStyle/>
        <a:p>
          <a:endParaRPr lang="es-PE"/>
        </a:p>
      </dgm:t>
    </dgm:pt>
    <dgm:pt modelId="{06959B73-4634-4DA3-9427-F01D5DCFD32C}" type="sibTrans" cxnId="{1C276C1D-9054-4A0A-AFC0-A26E7EA65E95}">
      <dgm:prSet/>
      <dgm:spPr/>
      <dgm:t>
        <a:bodyPr/>
        <a:lstStyle/>
        <a:p>
          <a:endParaRPr lang="es-PE"/>
        </a:p>
      </dgm:t>
    </dgm:pt>
    <dgm:pt modelId="{70043EBE-FB52-4E05-966C-ED4688BD2F28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Entrega</a:t>
          </a:r>
          <a:r>
            <a:rPr lang="es-PE" dirty="0">
              <a:latin typeface="+mj-lt"/>
            </a:rPr>
            <a:t>n</a:t>
          </a:r>
          <a:r>
            <a:rPr lang="es-ES" dirty="0">
              <a:latin typeface="+mj-lt"/>
            </a:rPr>
            <a:t> el acta electoral y todos los materiales a los miembros del Comité Electoral.</a:t>
          </a:r>
          <a:endParaRPr lang="es-PE" dirty="0">
            <a:latin typeface="+mj-lt"/>
          </a:endParaRPr>
        </a:p>
      </dgm:t>
    </dgm:pt>
    <dgm:pt modelId="{E6D62FA3-EF8A-4294-900E-0B5B2FA7F320}" type="parTrans" cxnId="{5255E1CA-676B-4E70-9596-9F03815B6234}">
      <dgm:prSet/>
      <dgm:spPr/>
      <dgm:t>
        <a:bodyPr/>
        <a:lstStyle/>
        <a:p>
          <a:endParaRPr lang="es-PE"/>
        </a:p>
      </dgm:t>
    </dgm:pt>
    <dgm:pt modelId="{0827C162-06BD-421D-8DD9-207A1F0658C3}" type="sibTrans" cxnId="{5255E1CA-676B-4E70-9596-9F03815B6234}">
      <dgm:prSet/>
      <dgm:spPr/>
      <dgm:t>
        <a:bodyPr/>
        <a:lstStyle/>
        <a:p>
          <a:endParaRPr lang="es-PE"/>
        </a:p>
      </dgm:t>
    </dgm:pt>
    <dgm:pt modelId="{D1D412A5-9895-4C64-8E60-2176B34FD57B}">
      <dgm:prSet/>
      <dgm:spPr/>
      <dgm:t>
        <a:bodyPr/>
        <a:lstStyle/>
        <a:p>
          <a:pPr algn="just" rtl="0"/>
          <a:r>
            <a:rPr lang="es-ES" dirty="0">
              <a:latin typeface="+mj-lt"/>
            </a:rPr>
            <a:t>Se destruye las cédulas utilizadas junto con las no utilizadas (art. 300° de la LOE</a:t>
          </a:r>
          <a:r>
            <a:rPr lang="es-ES" dirty="0"/>
            <a:t>).</a:t>
          </a:r>
          <a:endParaRPr lang="es-PE" dirty="0"/>
        </a:p>
      </dgm:t>
    </dgm:pt>
    <dgm:pt modelId="{39442F23-7D0C-4978-BFE4-1E002DF1A4CC}" type="parTrans" cxnId="{050DB687-7808-484B-96FB-3EADD5750D27}">
      <dgm:prSet/>
      <dgm:spPr/>
      <dgm:t>
        <a:bodyPr/>
        <a:lstStyle/>
        <a:p>
          <a:endParaRPr lang="es-PE"/>
        </a:p>
      </dgm:t>
    </dgm:pt>
    <dgm:pt modelId="{8397EC7C-448B-4A5B-82A9-7D63281DB0DC}" type="sibTrans" cxnId="{050DB687-7808-484B-96FB-3EADD5750D27}">
      <dgm:prSet/>
      <dgm:spPr/>
      <dgm:t>
        <a:bodyPr/>
        <a:lstStyle/>
        <a:p>
          <a:endParaRPr lang="es-PE"/>
        </a:p>
      </dgm:t>
    </dgm:pt>
    <dgm:pt modelId="{D60658B3-65EB-4CE6-83AD-7CCDC6CAE214}" type="pres">
      <dgm:prSet presAssocID="{E3F21C7D-6F50-4860-8F45-034046C02A30}" presName="linear" presStyleCnt="0">
        <dgm:presLayoutVars>
          <dgm:animLvl val="lvl"/>
          <dgm:resizeHandles val="exact"/>
        </dgm:presLayoutVars>
      </dgm:prSet>
      <dgm:spPr/>
    </dgm:pt>
    <dgm:pt modelId="{C7BC25F6-E8FA-465D-AF9D-D718CF83A4EA}" type="pres">
      <dgm:prSet presAssocID="{CA2321E8-41AF-4123-A5B6-2D90B2C8F2D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9080172-1CF8-4BC8-A7CB-687535EA30C7}" type="pres">
      <dgm:prSet presAssocID="{CA2321E8-41AF-4123-A5B6-2D90B2C8F2D6}" presName="childText" presStyleLbl="revTx" presStyleIdx="0" presStyleCnt="1">
        <dgm:presLayoutVars>
          <dgm:bulletEnabled val="1"/>
        </dgm:presLayoutVars>
      </dgm:prSet>
      <dgm:spPr/>
    </dgm:pt>
    <dgm:pt modelId="{8DB2EAFC-4651-4C2D-8D97-563D7DE7959E}" type="pres">
      <dgm:prSet presAssocID="{225DE5AB-6037-4B11-8EFB-E1D5C768203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58E512B-5A14-40D8-B638-A72F40F12014}" type="pres">
      <dgm:prSet presAssocID="{B5ED0EAA-B883-4E54-878B-10E7B031DAA5}" presName="spacer" presStyleCnt="0"/>
      <dgm:spPr/>
    </dgm:pt>
    <dgm:pt modelId="{8D0E5D42-6332-42B4-9DDF-41DC81AE7AA9}" type="pres">
      <dgm:prSet presAssocID="{628E0A8A-1C9C-4CCB-B2F6-FF5DB4713B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486EB5-84DE-4D4F-906B-CF487494681A}" type="pres">
      <dgm:prSet presAssocID="{7EEDDF19-9CCA-4583-90F2-7A20D272E913}" presName="spacer" presStyleCnt="0"/>
      <dgm:spPr/>
    </dgm:pt>
    <dgm:pt modelId="{62B2AE87-669A-46F4-88DE-B18AF2B842E2}" type="pres">
      <dgm:prSet presAssocID="{D52B3720-0EB6-4245-8648-0F0DEBB4B6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04EA671-3E05-49D3-BB0A-B7D388E56CA9}" type="pres">
      <dgm:prSet presAssocID="{06959B73-4634-4DA3-9427-F01D5DCFD32C}" presName="spacer" presStyleCnt="0"/>
      <dgm:spPr/>
    </dgm:pt>
    <dgm:pt modelId="{DCF19EF4-7F0D-4F0F-9F78-08EC28A4A35E}" type="pres">
      <dgm:prSet presAssocID="{70043EBE-FB52-4E05-966C-ED4688BD2F2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44B4B95-5CDE-45EA-8490-A66CECF5A4E9}" type="pres">
      <dgm:prSet presAssocID="{0827C162-06BD-421D-8DD9-207A1F0658C3}" presName="spacer" presStyleCnt="0"/>
      <dgm:spPr/>
    </dgm:pt>
    <dgm:pt modelId="{152B28A6-7508-4685-B2D6-4249AB437F58}" type="pres">
      <dgm:prSet presAssocID="{D1D412A5-9895-4C64-8E60-2176B34FD57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89B2910-66AA-4F60-B9AD-820517880290}" srcId="{E3F21C7D-6F50-4860-8F45-034046C02A30}" destId="{CA2321E8-41AF-4123-A5B6-2D90B2C8F2D6}" srcOrd="0" destOrd="0" parTransId="{BFBAAC14-08F4-4D9D-96CD-F685047F3667}" sibTransId="{3952D5D1-417E-41C2-9FAB-2C9D0A1EEA9F}"/>
    <dgm:cxn modelId="{1C276C1D-9054-4A0A-AFC0-A26E7EA65E95}" srcId="{E3F21C7D-6F50-4860-8F45-034046C02A30}" destId="{D52B3720-0EB6-4245-8648-0F0DEBB4B6E8}" srcOrd="3" destOrd="0" parTransId="{3BA22B43-4FDF-4599-9FC1-9F718342A64F}" sibTransId="{06959B73-4634-4DA3-9427-F01D5DCFD32C}"/>
    <dgm:cxn modelId="{8DCFED23-C951-467D-941B-8AC15B73A132}" type="presOf" srcId="{646152B2-EEE3-49B5-9619-71584CA1B030}" destId="{99080172-1CF8-4BC8-A7CB-687535EA30C7}" srcOrd="0" destOrd="0" presId="urn:microsoft.com/office/officeart/2005/8/layout/vList2"/>
    <dgm:cxn modelId="{D1220831-7C94-4F0E-9AAA-07A05B963529}" type="presOf" srcId="{CA2321E8-41AF-4123-A5B6-2D90B2C8F2D6}" destId="{C7BC25F6-E8FA-465D-AF9D-D718CF83A4EA}" srcOrd="0" destOrd="0" presId="urn:microsoft.com/office/officeart/2005/8/layout/vList2"/>
    <dgm:cxn modelId="{9E5DB76A-F5E7-49B1-BC20-C2133EBCBC4C}" type="presOf" srcId="{E3F21C7D-6F50-4860-8F45-034046C02A30}" destId="{D60658B3-65EB-4CE6-83AD-7CCDC6CAE214}" srcOrd="0" destOrd="0" presId="urn:microsoft.com/office/officeart/2005/8/layout/vList2"/>
    <dgm:cxn modelId="{4C8BC76D-7989-4A64-8B0D-A0AA71C094E2}" srcId="{E3F21C7D-6F50-4860-8F45-034046C02A30}" destId="{225DE5AB-6037-4B11-8EFB-E1D5C7682038}" srcOrd="1" destOrd="0" parTransId="{9237F11E-EC92-4EDD-A141-D9D6EE28A593}" sibTransId="{B5ED0EAA-B883-4E54-878B-10E7B031DAA5}"/>
    <dgm:cxn modelId="{558C2357-0A70-470A-9E71-2C6FAEE60DE5}" srcId="{CA2321E8-41AF-4123-A5B6-2D90B2C8F2D6}" destId="{D4281F48-12D7-4EA9-BD59-9C5538855B1C}" srcOrd="1" destOrd="0" parTransId="{C634F61B-69ED-4B41-9918-5848A7BB7341}" sibTransId="{A230627B-D9CF-4C32-92C4-FE45D5B5B516}"/>
    <dgm:cxn modelId="{ECCB5683-C1D2-4A83-8F1F-87E358B1B624}" type="presOf" srcId="{D1D412A5-9895-4C64-8E60-2176B34FD57B}" destId="{152B28A6-7508-4685-B2D6-4249AB437F58}" srcOrd="0" destOrd="0" presId="urn:microsoft.com/office/officeart/2005/8/layout/vList2"/>
    <dgm:cxn modelId="{7A65CF85-6824-4252-A9EB-779B592434E2}" type="presOf" srcId="{70043EBE-FB52-4E05-966C-ED4688BD2F28}" destId="{DCF19EF4-7F0D-4F0F-9F78-08EC28A4A35E}" srcOrd="0" destOrd="0" presId="urn:microsoft.com/office/officeart/2005/8/layout/vList2"/>
    <dgm:cxn modelId="{050DB687-7808-484B-96FB-3EADD5750D27}" srcId="{E3F21C7D-6F50-4860-8F45-034046C02A30}" destId="{D1D412A5-9895-4C64-8E60-2176B34FD57B}" srcOrd="5" destOrd="0" parTransId="{39442F23-7D0C-4978-BFE4-1E002DF1A4CC}" sibTransId="{8397EC7C-448B-4A5B-82A9-7D63281DB0DC}"/>
    <dgm:cxn modelId="{F8A1C38D-D855-4C0D-AA8F-806CB1AF342C}" type="presOf" srcId="{D52B3720-0EB6-4245-8648-0F0DEBB4B6E8}" destId="{62B2AE87-669A-46F4-88DE-B18AF2B842E2}" srcOrd="0" destOrd="0" presId="urn:microsoft.com/office/officeart/2005/8/layout/vList2"/>
    <dgm:cxn modelId="{1DD3FEBC-476E-4943-8888-574233B2657A}" srcId="{E3F21C7D-6F50-4860-8F45-034046C02A30}" destId="{628E0A8A-1C9C-4CCB-B2F6-FF5DB4713B18}" srcOrd="2" destOrd="0" parTransId="{0F01285C-6A5C-4C9E-B95F-F25E59913269}" sibTransId="{7EEDDF19-9CCA-4583-90F2-7A20D272E913}"/>
    <dgm:cxn modelId="{5255E1CA-676B-4E70-9596-9F03815B6234}" srcId="{E3F21C7D-6F50-4860-8F45-034046C02A30}" destId="{70043EBE-FB52-4E05-966C-ED4688BD2F28}" srcOrd="4" destOrd="0" parTransId="{E6D62FA3-EF8A-4294-900E-0B5B2FA7F320}" sibTransId="{0827C162-06BD-421D-8DD9-207A1F0658C3}"/>
    <dgm:cxn modelId="{844FEED4-1C87-4DFF-82D8-8EA22223559C}" srcId="{CA2321E8-41AF-4123-A5B6-2D90B2C8F2D6}" destId="{646152B2-EEE3-49B5-9619-71584CA1B030}" srcOrd="0" destOrd="0" parTransId="{FF91157F-2351-4D6F-9021-E87AA71E9DAC}" sibTransId="{6907BFFE-B530-4AA5-B95A-2D01B5596C95}"/>
    <dgm:cxn modelId="{32C4D8D9-E74B-4889-A6E6-E3EC85747C1E}" type="presOf" srcId="{D4281F48-12D7-4EA9-BD59-9C5538855B1C}" destId="{99080172-1CF8-4BC8-A7CB-687535EA30C7}" srcOrd="0" destOrd="1" presId="urn:microsoft.com/office/officeart/2005/8/layout/vList2"/>
    <dgm:cxn modelId="{3948C1EF-4705-416E-933E-D1675E61BF41}" type="presOf" srcId="{628E0A8A-1C9C-4CCB-B2F6-FF5DB4713B18}" destId="{8D0E5D42-6332-42B4-9DDF-41DC81AE7AA9}" srcOrd="0" destOrd="0" presId="urn:microsoft.com/office/officeart/2005/8/layout/vList2"/>
    <dgm:cxn modelId="{CB76B4F1-8E24-4376-9600-A51D1021B06A}" type="presOf" srcId="{225DE5AB-6037-4B11-8EFB-E1D5C7682038}" destId="{8DB2EAFC-4651-4C2D-8D97-563D7DE7959E}" srcOrd="0" destOrd="0" presId="urn:microsoft.com/office/officeart/2005/8/layout/vList2"/>
    <dgm:cxn modelId="{565BF669-E287-4323-AEAB-4633ED9E093C}" type="presParOf" srcId="{D60658B3-65EB-4CE6-83AD-7CCDC6CAE214}" destId="{C7BC25F6-E8FA-465D-AF9D-D718CF83A4EA}" srcOrd="0" destOrd="0" presId="urn:microsoft.com/office/officeart/2005/8/layout/vList2"/>
    <dgm:cxn modelId="{04B4D78F-4D73-4627-9212-67E6083D01D9}" type="presParOf" srcId="{D60658B3-65EB-4CE6-83AD-7CCDC6CAE214}" destId="{99080172-1CF8-4BC8-A7CB-687535EA30C7}" srcOrd="1" destOrd="0" presId="urn:microsoft.com/office/officeart/2005/8/layout/vList2"/>
    <dgm:cxn modelId="{DF5FA085-6E51-4441-8629-C3B5AB383A81}" type="presParOf" srcId="{D60658B3-65EB-4CE6-83AD-7CCDC6CAE214}" destId="{8DB2EAFC-4651-4C2D-8D97-563D7DE7959E}" srcOrd="2" destOrd="0" presId="urn:microsoft.com/office/officeart/2005/8/layout/vList2"/>
    <dgm:cxn modelId="{67885120-0BE0-4387-9991-172C900129F0}" type="presParOf" srcId="{D60658B3-65EB-4CE6-83AD-7CCDC6CAE214}" destId="{E58E512B-5A14-40D8-B638-A72F40F12014}" srcOrd="3" destOrd="0" presId="urn:microsoft.com/office/officeart/2005/8/layout/vList2"/>
    <dgm:cxn modelId="{ABC0F93C-FA61-4061-B1AC-7E3D5440B886}" type="presParOf" srcId="{D60658B3-65EB-4CE6-83AD-7CCDC6CAE214}" destId="{8D0E5D42-6332-42B4-9DDF-41DC81AE7AA9}" srcOrd="4" destOrd="0" presId="urn:microsoft.com/office/officeart/2005/8/layout/vList2"/>
    <dgm:cxn modelId="{D171069D-2B55-4D27-B830-2A69CA8AD761}" type="presParOf" srcId="{D60658B3-65EB-4CE6-83AD-7CCDC6CAE214}" destId="{A3486EB5-84DE-4D4F-906B-CF487494681A}" srcOrd="5" destOrd="0" presId="urn:microsoft.com/office/officeart/2005/8/layout/vList2"/>
    <dgm:cxn modelId="{973FBB25-CC71-4224-9327-2A3C402977EA}" type="presParOf" srcId="{D60658B3-65EB-4CE6-83AD-7CCDC6CAE214}" destId="{62B2AE87-669A-46F4-88DE-B18AF2B842E2}" srcOrd="6" destOrd="0" presId="urn:microsoft.com/office/officeart/2005/8/layout/vList2"/>
    <dgm:cxn modelId="{406BE7D0-1376-4B16-9D2F-4E15B4194081}" type="presParOf" srcId="{D60658B3-65EB-4CE6-83AD-7CCDC6CAE214}" destId="{904EA671-3E05-49D3-BB0A-B7D388E56CA9}" srcOrd="7" destOrd="0" presId="urn:microsoft.com/office/officeart/2005/8/layout/vList2"/>
    <dgm:cxn modelId="{4FF7415E-4A61-4600-9D2C-CB51528474B4}" type="presParOf" srcId="{D60658B3-65EB-4CE6-83AD-7CCDC6CAE214}" destId="{DCF19EF4-7F0D-4F0F-9F78-08EC28A4A35E}" srcOrd="8" destOrd="0" presId="urn:microsoft.com/office/officeart/2005/8/layout/vList2"/>
    <dgm:cxn modelId="{78E061B1-16DF-4914-A3C2-B5416C8E4325}" type="presParOf" srcId="{D60658B3-65EB-4CE6-83AD-7CCDC6CAE214}" destId="{144B4B95-5CDE-45EA-8490-A66CECF5A4E9}" srcOrd="9" destOrd="0" presId="urn:microsoft.com/office/officeart/2005/8/layout/vList2"/>
    <dgm:cxn modelId="{CA545DCD-7DFE-48DB-945C-1CF706CC2B08}" type="presParOf" srcId="{D60658B3-65EB-4CE6-83AD-7CCDC6CAE214}" destId="{152B28A6-7508-4685-B2D6-4249AB437F5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A7541E-9BE7-4F22-9332-D3194B4B4902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8AF66A8-82B1-4723-90DD-6D9907118610}">
      <dgm:prSet/>
      <dgm:spPr/>
      <dgm:t>
        <a:bodyPr/>
        <a:lstStyle/>
        <a:p>
          <a:pPr rtl="0"/>
          <a:r>
            <a:rPr lang="es-ES" b="1"/>
            <a:t>VOTOS EMITIDOS</a:t>
          </a:r>
          <a:endParaRPr lang="es-PE"/>
        </a:p>
      </dgm:t>
    </dgm:pt>
    <dgm:pt modelId="{2A5CEAAB-9BFF-4128-8CD8-5DA32C99A069}" type="parTrans" cxnId="{04E3B49A-DE8E-4F17-A6FE-A22A75E70815}">
      <dgm:prSet/>
      <dgm:spPr/>
      <dgm:t>
        <a:bodyPr/>
        <a:lstStyle/>
        <a:p>
          <a:endParaRPr lang="es-PE"/>
        </a:p>
      </dgm:t>
    </dgm:pt>
    <dgm:pt modelId="{D24AFBF4-C231-4F6C-96F6-106F86B32F74}" type="sibTrans" cxnId="{04E3B49A-DE8E-4F17-A6FE-A22A75E70815}">
      <dgm:prSet/>
      <dgm:spPr/>
      <dgm:t>
        <a:bodyPr/>
        <a:lstStyle/>
        <a:p>
          <a:endParaRPr lang="es-PE"/>
        </a:p>
      </dgm:t>
    </dgm:pt>
    <dgm:pt modelId="{24C567D5-B640-4781-A8EA-DBD0990A8DFF}">
      <dgm:prSet/>
      <dgm:spPr/>
      <dgm:t>
        <a:bodyPr/>
        <a:lstStyle/>
        <a:p>
          <a:pPr rtl="0"/>
          <a:r>
            <a:rPr lang="es-ES" b="1"/>
            <a:t>VOTOS VÁLIDOS: </a:t>
          </a:r>
          <a:r>
            <a:rPr lang="es-ES"/>
            <a:t>El número de votos válidos se obtiene luego de deducir, del total de votos emitidos, los votos en blanco y los nulos.</a:t>
          </a:r>
          <a:endParaRPr lang="es-PE"/>
        </a:p>
      </dgm:t>
    </dgm:pt>
    <dgm:pt modelId="{3A89BB76-634E-4B30-A37E-17D5E90CA809}" type="parTrans" cxnId="{6ED0FC44-2FA8-4FAA-970B-B4D22BDBEB9C}">
      <dgm:prSet/>
      <dgm:spPr/>
      <dgm:t>
        <a:bodyPr/>
        <a:lstStyle/>
        <a:p>
          <a:endParaRPr lang="es-PE"/>
        </a:p>
      </dgm:t>
    </dgm:pt>
    <dgm:pt modelId="{13F8F0E8-A2AB-44E3-A224-25F8D5ACA195}" type="sibTrans" cxnId="{6ED0FC44-2FA8-4FAA-970B-B4D22BDBEB9C}">
      <dgm:prSet/>
      <dgm:spPr/>
      <dgm:t>
        <a:bodyPr/>
        <a:lstStyle/>
        <a:p>
          <a:endParaRPr lang="es-PE"/>
        </a:p>
      </dgm:t>
    </dgm:pt>
    <dgm:pt modelId="{1C16086E-5837-45A9-B8B1-BB3833A5AC0B}">
      <dgm:prSet/>
      <dgm:spPr/>
      <dgm:t>
        <a:bodyPr/>
        <a:lstStyle/>
        <a:p>
          <a:pPr rtl="0"/>
          <a:r>
            <a:rPr lang="es-ES" b="1"/>
            <a:t>VOTOS EN BLANCO</a:t>
          </a:r>
          <a:r>
            <a:rPr lang="es-ES"/>
            <a:t>: No tiene ninguna marca; es depositado en el ánfora tal como fue entregado al elector. </a:t>
          </a:r>
          <a:endParaRPr lang="es-PE"/>
        </a:p>
      </dgm:t>
    </dgm:pt>
    <dgm:pt modelId="{5F343BA8-0A38-418C-8A67-382A5AF5512B}" type="parTrans" cxnId="{3E2067BD-160D-4F36-ABF7-6FF784C6853A}">
      <dgm:prSet/>
      <dgm:spPr/>
      <dgm:t>
        <a:bodyPr/>
        <a:lstStyle/>
        <a:p>
          <a:endParaRPr lang="es-PE"/>
        </a:p>
      </dgm:t>
    </dgm:pt>
    <dgm:pt modelId="{666170CC-BC34-40A2-B20F-DCE204804881}" type="sibTrans" cxnId="{3E2067BD-160D-4F36-ABF7-6FF784C6853A}">
      <dgm:prSet/>
      <dgm:spPr/>
      <dgm:t>
        <a:bodyPr/>
        <a:lstStyle/>
        <a:p>
          <a:endParaRPr lang="es-PE"/>
        </a:p>
      </dgm:t>
    </dgm:pt>
    <dgm:pt modelId="{44F532C5-D042-487C-AECC-EC80D0452572}">
      <dgm:prSet/>
      <dgm:spPr/>
      <dgm:t>
        <a:bodyPr/>
        <a:lstStyle/>
        <a:p>
          <a:pPr rtl="0"/>
          <a:r>
            <a:rPr lang="es-ES" b="1"/>
            <a:t>VOTOS NULOS:</a:t>
          </a:r>
          <a:endParaRPr lang="es-PE"/>
        </a:p>
      </dgm:t>
    </dgm:pt>
    <dgm:pt modelId="{E026AAF9-394F-421E-88F3-7A665058D8B2}" type="parTrans" cxnId="{C72C1CEA-398A-4FA6-9EA2-FB10449A5C65}">
      <dgm:prSet/>
      <dgm:spPr/>
      <dgm:t>
        <a:bodyPr/>
        <a:lstStyle/>
        <a:p>
          <a:endParaRPr lang="es-PE"/>
        </a:p>
      </dgm:t>
    </dgm:pt>
    <dgm:pt modelId="{6DE3604B-41CA-4DC0-85B2-099FB614C445}" type="sibTrans" cxnId="{C72C1CEA-398A-4FA6-9EA2-FB10449A5C65}">
      <dgm:prSet/>
      <dgm:spPr/>
      <dgm:t>
        <a:bodyPr/>
        <a:lstStyle/>
        <a:p>
          <a:endParaRPr lang="es-PE"/>
        </a:p>
      </dgm:t>
    </dgm:pt>
    <dgm:pt modelId="{BD86730F-EC77-42DE-9CBA-45FF49D51C71}">
      <dgm:prSet/>
      <dgm:spPr/>
      <dgm:t>
        <a:bodyPr/>
        <a:lstStyle/>
        <a:p>
          <a:pPr rtl="0"/>
          <a:r>
            <a:rPr lang="es-ES"/>
            <a:t>El elector ha marcado más de una opción.</a:t>
          </a:r>
          <a:endParaRPr lang="es-PE"/>
        </a:p>
      </dgm:t>
    </dgm:pt>
    <dgm:pt modelId="{20AFDD4D-F0E1-4F87-8B79-BC569D21FC24}" type="parTrans" cxnId="{5485CC6F-88F7-45D4-AC99-A64730C3467B}">
      <dgm:prSet/>
      <dgm:spPr/>
      <dgm:t>
        <a:bodyPr/>
        <a:lstStyle/>
        <a:p>
          <a:endParaRPr lang="es-PE"/>
        </a:p>
      </dgm:t>
    </dgm:pt>
    <dgm:pt modelId="{19CCBDBB-84A7-46EA-9B32-54E1BCF09B5C}" type="sibTrans" cxnId="{5485CC6F-88F7-45D4-AC99-A64730C3467B}">
      <dgm:prSet/>
      <dgm:spPr/>
      <dgm:t>
        <a:bodyPr/>
        <a:lstStyle/>
        <a:p>
          <a:endParaRPr lang="es-PE"/>
        </a:p>
      </dgm:t>
    </dgm:pt>
    <dgm:pt modelId="{72F7FFA9-5B2C-4C1A-A194-9B939F91757B}">
      <dgm:prSet/>
      <dgm:spPr/>
      <dgm:t>
        <a:bodyPr/>
        <a:lstStyle/>
        <a:p>
          <a:pPr rtl="0"/>
          <a:r>
            <a:rPr lang="es-ES" dirty="0"/>
            <a:t>Llevan la firma u otra anotación hecha por el elector.</a:t>
          </a:r>
          <a:endParaRPr lang="es-PE" dirty="0"/>
        </a:p>
      </dgm:t>
    </dgm:pt>
    <dgm:pt modelId="{B4A764DC-1A83-4A68-AACC-A0B80209CC80}" type="parTrans" cxnId="{605282E5-2457-4C32-879D-4BF56F2CF62B}">
      <dgm:prSet/>
      <dgm:spPr/>
      <dgm:t>
        <a:bodyPr/>
        <a:lstStyle/>
        <a:p>
          <a:endParaRPr lang="es-PE"/>
        </a:p>
      </dgm:t>
    </dgm:pt>
    <dgm:pt modelId="{A9B61AF8-EA6E-4C4B-8615-6FF14FD8B383}" type="sibTrans" cxnId="{605282E5-2457-4C32-879D-4BF56F2CF62B}">
      <dgm:prSet/>
      <dgm:spPr/>
      <dgm:t>
        <a:bodyPr/>
        <a:lstStyle/>
        <a:p>
          <a:endParaRPr lang="es-PE"/>
        </a:p>
      </dgm:t>
    </dgm:pt>
    <dgm:pt modelId="{6BA5F33D-C194-4706-AF7B-F4C4543DA85E}">
      <dgm:prSet/>
      <dgm:spPr/>
      <dgm:t>
        <a:bodyPr/>
        <a:lstStyle/>
        <a:p>
          <a:pPr rtl="0"/>
          <a:r>
            <a:rPr lang="es-ES"/>
            <a:t>No llevan la firma del presidente de la mesa de votación. </a:t>
          </a:r>
          <a:endParaRPr lang="es-PE"/>
        </a:p>
      </dgm:t>
    </dgm:pt>
    <dgm:pt modelId="{1A4F0060-6A5B-43BC-8D93-16884C80D00B}" type="parTrans" cxnId="{122E7637-3B4B-445E-8083-D0074E0075A3}">
      <dgm:prSet/>
      <dgm:spPr/>
      <dgm:t>
        <a:bodyPr/>
        <a:lstStyle/>
        <a:p>
          <a:endParaRPr lang="es-PE"/>
        </a:p>
      </dgm:t>
    </dgm:pt>
    <dgm:pt modelId="{9A00CA53-75AF-4354-A1DF-0255CAC8A45B}" type="sibTrans" cxnId="{122E7637-3B4B-445E-8083-D0074E0075A3}">
      <dgm:prSet/>
      <dgm:spPr/>
      <dgm:t>
        <a:bodyPr/>
        <a:lstStyle/>
        <a:p>
          <a:endParaRPr lang="es-PE"/>
        </a:p>
      </dgm:t>
    </dgm:pt>
    <dgm:pt modelId="{8B138104-B9F4-4C83-89B1-6942F85579C2}">
      <dgm:prSet/>
      <dgm:spPr/>
      <dgm:t>
        <a:bodyPr/>
        <a:lstStyle/>
        <a:p>
          <a:pPr rtl="0"/>
          <a:r>
            <a:rPr lang="es-ES"/>
            <a:t>Cédulas rotas.</a:t>
          </a:r>
          <a:endParaRPr lang="es-PE"/>
        </a:p>
      </dgm:t>
    </dgm:pt>
    <dgm:pt modelId="{722EA8DF-7C1E-4CC1-83D9-F90174F2EDCE}" type="parTrans" cxnId="{8796FFCB-8741-4157-AD8F-D5A794BE5528}">
      <dgm:prSet/>
      <dgm:spPr/>
      <dgm:t>
        <a:bodyPr/>
        <a:lstStyle/>
        <a:p>
          <a:endParaRPr lang="es-PE"/>
        </a:p>
      </dgm:t>
    </dgm:pt>
    <dgm:pt modelId="{6D795CD7-B85B-4148-AFD9-DF9911A0028C}" type="sibTrans" cxnId="{8796FFCB-8741-4157-AD8F-D5A794BE5528}">
      <dgm:prSet/>
      <dgm:spPr/>
      <dgm:t>
        <a:bodyPr/>
        <a:lstStyle/>
        <a:p>
          <a:endParaRPr lang="es-PE"/>
        </a:p>
      </dgm:t>
    </dgm:pt>
    <dgm:pt modelId="{B46BD0EE-40DD-4B3F-9631-057841B82A11}">
      <dgm:prSet/>
      <dgm:spPr/>
      <dgm:t>
        <a:bodyPr/>
        <a:lstStyle/>
        <a:p>
          <a:pPr rtl="0"/>
          <a:r>
            <a:rPr lang="es-ES"/>
            <a:t>La cruz o el aspa tiene su intersección fuera del recuadro.</a:t>
          </a:r>
          <a:endParaRPr lang="es-PE"/>
        </a:p>
      </dgm:t>
    </dgm:pt>
    <dgm:pt modelId="{EB41D708-3A2D-47CC-9E68-257207D4E58E}" type="parTrans" cxnId="{870B7144-0D81-48E2-A8F2-E926AFFCD7C7}">
      <dgm:prSet/>
      <dgm:spPr/>
      <dgm:t>
        <a:bodyPr/>
        <a:lstStyle/>
        <a:p>
          <a:endParaRPr lang="es-PE"/>
        </a:p>
      </dgm:t>
    </dgm:pt>
    <dgm:pt modelId="{7BF55B66-30ED-4106-9F87-BB32B5E7CC5F}" type="sibTrans" cxnId="{870B7144-0D81-48E2-A8F2-E926AFFCD7C7}">
      <dgm:prSet/>
      <dgm:spPr/>
      <dgm:t>
        <a:bodyPr/>
        <a:lstStyle/>
        <a:p>
          <a:endParaRPr lang="es-PE"/>
        </a:p>
      </dgm:t>
    </dgm:pt>
    <dgm:pt modelId="{80B62C39-0D46-4A3B-B36D-4E99C2C389A8}" type="pres">
      <dgm:prSet presAssocID="{CEA7541E-9BE7-4F22-9332-D3194B4B49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4A1A24-8441-42DD-B115-6D1E6E997A64}" type="pres">
      <dgm:prSet presAssocID="{78AF66A8-82B1-4723-90DD-6D9907118610}" presName="hierRoot1" presStyleCnt="0"/>
      <dgm:spPr/>
    </dgm:pt>
    <dgm:pt modelId="{E676977E-02DB-4F4E-B147-C6B3F1550F8B}" type="pres">
      <dgm:prSet presAssocID="{78AF66A8-82B1-4723-90DD-6D9907118610}" presName="composite" presStyleCnt="0"/>
      <dgm:spPr/>
    </dgm:pt>
    <dgm:pt modelId="{52FE4E2C-8EEC-4306-A871-8408737545F4}" type="pres">
      <dgm:prSet presAssocID="{78AF66A8-82B1-4723-90DD-6D9907118610}" presName="background" presStyleLbl="node0" presStyleIdx="0" presStyleCnt="1"/>
      <dgm:spPr/>
    </dgm:pt>
    <dgm:pt modelId="{24FEDFED-936C-4C6C-9344-E852DFC571D9}" type="pres">
      <dgm:prSet presAssocID="{78AF66A8-82B1-4723-90DD-6D9907118610}" presName="text" presStyleLbl="fgAcc0" presStyleIdx="0" presStyleCnt="1">
        <dgm:presLayoutVars>
          <dgm:chPref val="3"/>
        </dgm:presLayoutVars>
      </dgm:prSet>
      <dgm:spPr/>
    </dgm:pt>
    <dgm:pt modelId="{BE8C5B82-718E-4C3D-971E-BC5E1C8CB995}" type="pres">
      <dgm:prSet presAssocID="{78AF66A8-82B1-4723-90DD-6D9907118610}" presName="hierChild2" presStyleCnt="0"/>
      <dgm:spPr/>
    </dgm:pt>
    <dgm:pt modelId="{FEA5476E-787F-43F7-9F15-23F0F385B140}" type="pres">
      <dgm:prSet presAssocID="{3A89BB76-634E-4B30-A37E-17D5E90CA809}" presName="Name10" presStyleLbl="parChTrans1D2" presStyleIdx="0" presStyleCnt="3"/>
      <dgm:spPr/>
    </dgm:pt>
    <dgm:pt modelId="{557083CA-8F5A-4400-A46C-447EB66CAF9A}" type="pres">
      <dgm:prSet presAssocID="{24C567D5-B640-4781-A8EA-DBD0990A8DFF}" presName="hierRoot2" presStyleCnt="0"/>
      <dgm:spPr/>
    </dgm:pt>
    <dgm:pt modelId="{368C5FB0-8C84-40EF-A785-7B342A7B90FF}" type="pres">
      <dgm:prSet presAssocID="{24C567D5-B640-4781-A8EA-DBD0990A8DFF}" presName="composite2" presStyleCnt="0"/>
      <dgm:spPr/>
    </dgm:pt>
    <dgm:pt modelId="{D7C797EC-6134-419B-84BC-CD4BE42F553D}" type="pres">
      <dgm:prSet presAssocID="{24C567D5-B640-4781-A8EA-DBD0990A8DFF}" presName="background2" presStyleLbl="node2" presStyleIdx="0" presStyleCnt="3"/>
      <dgm:spPr/>
    </dgm:pt>
    <dgm:pt modelId="{5485CAF4-008B-4311-9A0B-B0237462B3DE}" type="pres">
      <dgm:prSet presAssocID="{24C567D5-B640-4781-A8EA-DBD0990A8DFF}" presName="text2" presStyleLbl="fgAcc2" presStyleIdx="0" presStyleCnt="3">
        <dgm:presLayoutVars>
          <dgm:chPref val="3"/>
        </dgm:presLayoutVars>
      </dgm:prSet>
      <dgm:spPr/>
    </dgm:pt>
    <dgm:pt modelId="{ABF97F3C-49B0-4331-8439-A45EE329C25C}" type="pres">
      <dgm:prSet presAssocID="{24C567D5-B640-4781-A8EA-DBD0990A8DFF}" presName="hierChild3" presStyleCnt="0"/>
      <dgm:spPr/>
    </dgm:pt>
    <dgm:pt modelId="{1B5B2B44-A30E-4581-90DC-B16BA9589A38}" type="pres">
      <dgm:prSet presAssocID="{5F343BA8-0A38-418C-8A67-382A5AF5512B}" presName="Name10" presStyleLbl="parChTrans1D2" presStyleIdx="1" presStyleCnt="3"/>
      <dgm:spPr/>
    </dgm:pt>
    <dgm:pt modelId="{097163AE-FD94-4CCA-881F-E39764E1EEE6}" type="pres">
      <dgm:prSet presAssocID="{1C16086E-5837-45A9-B8B1-BB3833A5AC0B}" presName="hierRoot2" presStyleCnt="0"/>
      <dgm:spPr/>
    </dgm:pt>
    <dgm:pt modelId="{3001E881-8A83-4745-8E12-BBEDCF35F043}" type="pres">
      <dgm:prSet presAssocID="{1C16086E-5837-45A9-B8B1-BB3833A5AC0B}" presName="composite2" presStyleCnt="0"/>
      <dgm:spPr/>
    </dgm:pt>
    <dgm:pt modelId="{4DA942D6-B039-4EE6-90DC-6BEEFCE76B78}" type="pres">
      <dgm:prSet presAssocID="{1C16086E-5837-45A9-B8B1-BB3833A5AC0B}" presName="background2" presStyleLbl="node2" presStyleIdx="1" presStyleCnt="3"/>
      <dgm:spPr/>
    </dgm:pt>
    <dgm:pt modelId="{977A761E-1646-48E8-8D9F-6AB32E43ABEB}" type="pres">
      <dgm:prSet presAssocID="{1C16086E-5837-45A9-B8B1-BB3833A5AC0B}" presName="text2" presStyleLbl="fgAcc2" presStyleIdx="1" presStyleCnt="3">
        <dgm:presLayoutVars>
          <dgm:chPref val="3"/>
        </dgm:presLayoutVars>
      </dgm:prSet>
      <dgm:spPr/>
    </dgm:pt>
    <dgm:pt modelId="{6176D749-2DB8-4F36-941D-D40E69C7C9FB}" type="pres">
      <dgm:prSet presAssocID="{1C16086E-5837-45A9-B8B1-BB3833A5AC0B}" presName="hierChild3" presStyleCnt="0"/>
      <dgm:spPr/>
    </dgm:pt>
    <dgm:pt modelId="{374AE5BF-C7EA-42F2-8AA4-B1949AE143CC}" type="pres">
      <dgm:prSet presAssocID="{E026AAF9-394F-421E-88F3-7A665058D8B2}" presName="Name10" presStyleLbl="parChTrans1D2" presStyleIdx="2" presStyleCnt="3"/>
      <dgm:spPr/>
    </dgm:pt>
    <dgm:pt modelId="{99C60093-C77F-4FA5-B2BB-60FFFBE64089}" type="pres">
      <dgm:prSet presAssocID="{44F532C5-D042-487C-AECC-EC80D0452572}" presName="hierRoot2" presStyleCnt="0"/>
      <dgm:spPr/>
    </dgm:pt>
    <dgm:pt modelId="{DDFF7DA1-ECBE-4EE8-B294-46B3BA18793D}" type="pres">
      <dgm:prSet presAssocID="{44F532C5-D042-487C-AECC-EC80D0452572}" presName="composite2" presStyleCnt="0"/>
      <dgm:spPr/>
    </dgm:pt>
    <dgm:pt modelId="{DB7BFD35-7D9C-4037-9C53-804EF6623AFB}" type="pres">
      <dgm:prSet presAssocID="{44F532C5-D042-487C-AECC-EC80D0452572}" presName="background2" presStyleLbl="node2" presStyleIdx="2" presStyleCnt="3"/>
      <dgm:spPr/>
    </dgm:pt>
    <dgm:pt modelId="{9FB393A0-7C4B-4D38-82D5-326A107A45CC}" type="pres">
      <dgm:prSet presAssocID="{44F532C5-D042-487C-AECC-EC80D0452572}" presName="text2" presStyleLbl="fgAcc2" presStyleIdx="2" presStyleCnt="3">
        <dgm:presLayoutVars>
          <dgm:chPref val="3"/>
        </dgm:presLayoutVars>
      </dgm:prSet>
      <dgm:spPr/>
    </dgm:pt>
    <dgm:pt modelId="{733F6267-0F66-4038-9E3E-19BAC44DCCBA}" type="pres">
      <dgm:prSet presAssocID="{44F532C5-D042-487C-AECC-EC80D0452572}" presName="hierChild3" presStyleCnt="0"/>
      <dgm:spPr/>
    </dgm:pt>
    <dgm:pt modelId="{D62DF333-D582-485A-9811-37431AB180F4}" type="pres">
      <dgm:prSet presAssocID="{20AFDD4D-F0E1-4F87-8B79-BC569D21FC24}" presName="Name17" presStyleLbl="parChTrans1D3" presStyleIdx="0" presStyleCnt="5"/>
      <dgm:spPr/>
    </dgm:pt>
    <dgm:pt modelId="{7639EAE9-2F52-438D-AAA4-9853152F9646}" type="pres">
      <dgm:prSet presAssocID="{BD86730F-EC77-42DE-9CBA-45FF49D51C71}" presName="hierRoot3" presStyleCnt="0"/>
      <dgm:spPr/>
    </dgm:pt>
    <dgm:pt modelId="{72BDF2FE-AFFA-4412-A3B4-C0DDBC5EE393}" type="pres">
      <dgm:prSet presAssocID="{BD86730F-EC77-42DE-9CBA-45FF49D51C71}" presName="composite3" presStyleCnt="0"/>
      <dgm:spPr/>
    </dgm:pt>
    <dgm:pt modelId="{0D916408-1E18-4CFD-839E-745FCB1B1607}" type="pres">
      <dgm:prSet presAssocID="{BD86730F-EC77-42DE-9CBA-45FF49D51C71}" presName="background3" presStyleLbl="node3" presStyleIdx="0" presStyleCnt="5"/>
      <dgm:spPr/>
    </dgm:pt>
    <dgm:pt modelId="{6701FA4B-76C3-4458-B16B-978005D3CADF}" type="pres">
      <dgm:prSet presAssocID="{BD86730F-EC77-42DE-9CBA-45FF49D51C71}" presName="text3" presStyleLbl="fgAcc3" presStyleIdx="0" presStyleCnt="5">
        <dgm:presLayoutVars>
          <dgm:chPref val="3"/>
        </dgm:presLayoutVars>
      </dgm:prSet>
      <dgm:spPr/>
    </dgm:pt>
    <dgm:pt modelId="{A6266CC5-D90B-4721-B81E-6D069C38CF61}" type="pres">
      <dgm:prSet presAssocID="{BD86730F-EC77-42DE-9CBA-45FF49D51C71}" presName="hierChild4" presStyleCnt="0"/>
      <dgm:spPr/>
    </dgm:pt>
    <dgm:pt modelId="{9E7226D6-73A8-4971-BDB1-954AEA4D97FC}" type="pres">
      <dgm:prSet presAssocID="{B4A764DC-1A83-4A68-AACC-A0B80209CC80}" presName="Name17" presStyleLbl="parChTrans1D3" presStyleIdx="1" presStyleCnt="5"/>
      <dgm:spPr/>
    </dgm:pt>
    <dgm:pt modelId="{62A234E6-33B1-4AD1-8352-EEA25DFFA607}" type="pres">
      <dgm:prSet presAssocID="{72F7FFA9-5B2C-4C1A-A194-9B939F91757B}" presName="hierRoot3" presStyleCnt="0"/>
      <dgm:spPr/>
    </dgm:pt>
    <dgm:pt modelId="{8F5D972B-8BDA-4E8D-B205-E4CCA24DAF79}" type="pres">
      <dgm:prSet presAssocID="{72F7FFA9-5B2C-4C1A-A194-9B939F91757B}" presName="composite3" presStyleCnt="0"/>
      <dgm:spPr/>
    </dgm:pt>
    <dgm:pt modelId="{4E90FE61-166A-4DC5-A521-A221122C8ED6}" type="pres">
      <dgm:prSet presAssocID="{72F7FFA9-5B2C-4C1A-A194-9B939F91757B}" presName="background3" presStyleLbl="node3" presStyleIdx="1" presStyleCnt="5"/>
      <dgm:spPr/>
    </dgm:pt>
    <dgm:pt modelId="{8D9D9539-216A-4FA5-A885-C055AD4A2B9B}" type="pres">
      <dgm:prSet presAssocID="{72F7FFA9-5B2C-4C1A-A194-9B939F91757B}" presName="text3" presStyleLbl="fgAcc3" presStyleIdx="1" presStyleCnt="5">
        <dgm:presLayoutVars>
          <dgm:chPref val="3"/>
        </dgm:presLayoutVars>
      </dgm:prSet>
      <dgm:spPr/>
    </dgm:pt>
    <dgm:pt modelId="{4840EDC4-341E-4DCE-B85A-D2F081957410}" type="pres">
      <dgm:prSet presAssocID="{72F7FFA9-5B2C-4C1A-A194-9B939F91757B}" presName="hierChild4" presStyleCnt="0"/>
      <dgm:spPr/>
    </dgm:pt>
    <dgm:pt modelId="{F4F01B57-DA0E-454F-87F5-1F801FC01226}" type="pres">
      <dgm:prSet presAssocID="{1A4F0060-6A5B-43BC-8D93-16884C80D00B}" presName="Name17" presStyleLbl="parChTrans1D3" presStyleIdx="2" presStyleCnt="5"/>
      <dgm:spPr/>
    </dgm:pt>
    <dgm:pt modelId="{5F1CA035-9981-4D6B-B1FE-D54AE4A9186B}" type="pres">
      <dgm:prSet presAssocID="{6BA5F33D-C194-4706-AF7B-F4C4543DA85E}" presName="hierRoot3" presStyleCnt="0"/>
      <dgm:spPr/>
    </dgm:pt>
    <dgm:pt modelId="{D0EAB2D1-9FFE-45B3-BA7C-F55996DE421E}" type="pres">
      <dgm:prSet presAssocID="{6BA5F33D-C194-4706-AF7B-F4C4543DA85E}" presName="composite3" presStyleCnt="0"/>
      <dgm:spPr/>
    </dgm:pt>
    <dgm:pt modelId="{FEAC5913-618F-407F-9F6D-94498090C157}" type="pres">
      <dgm:prSet presAssocID="{6BA5F33D-C194-4706-AF7B-F4C4543DA85E}" presName="background3" presStyleLbl="node3" presStyleIdx="2" presStyleCnt="5"/>
      <dgm:spPr/>
    </dgm:pt>
    <dgm:pt modelId="{698695BA-F64B-4FF6-822B-942143A12111}" type="pres">
      <dgm:prSet presAssocID="{6BA5F33D-C194-4706-AF7B-F4C4543DA85E}" presName="text3" presStyleLbl="fgAcc3" presStyleIdx="2" presStyleCnt="5">
        <dgm:presLayoutVars>
          <dgm:chPref val="3"/>
        </dgm:presLayoutVars>
      </dgm:prSet>
      <dgm:spPr/>
    </dgm:pt>
    <dgm:pt modelId="{C587BF6D-FCB4-4F5A-AA02-2BE40D690019}" type="pres">
      <dgm:prSet presAssocID="{6BA5F33D-C194-4706-AF7B-F4C4543DA85E}" presName="hierChild4" presStyleCnt="0"/>
      <dgm:spPr/>
    </dgm:pt>
    <dgm:pt modelId="{224F930F-464C-4EC5-9FA1-9028ECC73103}" type="pres">
      <dgm:prSet presAssocID="{722EA8DF-7C1E-4CC1-83D9-F90174F2EDCE}" presName="Name17" presStyleLbl="parChTrans1D3" presStyleIdx="3" presStyleCnt="5"/>
      <dgm:spPr/>
    </dgm:pt>
    <dgm:pt modelId="{A626F73E-30E7-4E98-B835-D0DAD540CE5E}" type="pres">
      <dgm:prSet presAssocID="{8B138104-B9F4-4C83-89B1-6942F85579C2}" presName="hierRoot3" presStyleCnt="0"/>
      <dgm:spPr/>
    </dgm:pt>
    <dgm:pt modelId="{3F60F311-A2A2-40B4-B911-C28823C3DC64}" type="pres">
      <dgm:prSet presAssocID="{8B138104-B9F4-4C83-89B1-6942F85579C2}" presName="composite3" presStyleCnt="0"/>
      <dgm:spPr/>
    </dgm:pt>
    <dgm:pt modelId="{74791096-44C4-49C6-BDB6-EC3B4845AB9E}" type="pres">
      <dgm:prSet presAssocID="{8B138104-B9F4-4C83-89B1-6942F85579C2}" presName="background3" presStyleLbl="node3" presStyleIdx="3" presStyleCnt="5"/>
      <dgm:spPr/>
    </dgm:pt>
    <dgm:pt modelId="{4C6578DF-BACD-48E3-9163-956677B44BF1}" type="pres">
      <dgm:prSet presAssocID="{8B138104-B9F4-4C83-89B1-6942F85579C2}" presName="text3" presStyleLbl="fgAcc3" presStyleIdx="3" presStyleCnt="5">
        <dgm:presLayoutVars>
          <dgm:chPref val="3"/>
        </dgm:presLayoutVars>
      </dgm:prSet>
      <dgm:spPr/>
    </dgm:pt>
    <dgm:pt modelId="{7167F4EC-1DE3-45A7-B81E-6FD778E8745C}" type="pres">
      <dgm:prSet presAssocID="{8B138104-B9F4-4C83-89B1-6942F85579C2}" presName="hierChild4" presStyleCnt="0"/>
      <dgm:spPr/>
    </dgm:pt>
    <dgm:pt modelId="{9E65CDAD-E2FB-4FB0-9A8F-AB759116C5C1}" type="pres">
      <dgm:prSet presAssocID="{EB41D708-3A2D-47CC-9E68-257207D4E58E}" presName="Name17" presStyleLbl="parChTrans1D3" presStyleIdx="4" presStyleCnt="5"/>
      <dgm:spPr/>
    </dgm:pt>
    <dgm:pt modelId="{BAF872B2-2F9A-44E8-B24B-0ADAC6D33F4B}" type="pres">
      <dgm:prSet presAssocID="{B46BD0EE-40DD-4B3F-9631-057841B82A11}" presName="hierRoot3" presStyleCnt="0"/>
      <dgm:spPr/>
    </dgm:pt>
    <dgm:pt modelId="{8AEE47A0-61EE-4602-AFBA-715B9DC8DA58}" type="pres">
      <dgm:prSet presAssocID="{B46BD0EE-40DD-4B3F-9631-057841B82A11}" presName="composite3" presStyleCnt="0"/>
      <dgm:spPr/>
    </dgm:pt>
    <dgm:pt modelId="{10B76567-59F7-415A-98E0-6BED4DAF3D1C}" type="pres">
      <dgm:prSet presAssocID="{B46BD0EE-40DD-4B3F-9631-057841B82A11}" presName="background3" presStyleLbl="node3" presStyleIdx="4" presStyleCnt="5"/>
      <dgm:spPr/>
    </dgm:pt>
    <dgm:pt modelId="{80D49128-5E74-48B9-BAA9-4B9A572E324C}" type="pres">
      <dgm:prSet presAssocID="{B46BD0EE-40DD-4B3F-9631-057841B82A11}" presName="text3" presStyleLbl="fgAcc3" presStyleIdx="4" presStyleCnt="5">
        <dgm:presLayoutVars>
          <dgm:chPref val="3"/>
        </dgm:presLayoutVars>
      </dgm:prSet>
      <dgm:spPr/>
    </dgm:pt>
    <dgm:pt modelId="{E357C76D-78D7-43B9-8F01-7A1BFE4858D2}" type="pres">
      <dgm:prSet presAssocID="{B46BD0EE-40DD-4B3F-9631-057841B82A11}" presName="hierChild4" presStyleCnt="0"/>
      <dgm:spPr/>
    </dgm:pt>
  </dgm:ptLst>
  <dgm:cxnLst>
    <dgm:cxn modelId="{51D44517-60C8-4855-910E-D19F1BFA4C4D}" type="presOf" srcId="{78AF66A8-82B1-4723-90DD-6D9907118610}" destId="{24FEDFED-936C-4C6C-9344-E852DFC571D9}" srcOrd="0" destOrd="0" presId="urn:microsoft.com/office/officeart/2005/8/layout/hierarchy1"/>
    <dgm:cxn modelId="{7D31F218-5122-40BA-BF6A-8595AF5E3305}" type="presOf" srcId="{BD86730F-EC77-42DE-9CBA-45FF49D51C71}" destId="{6701FA4B-76C3-4458-B16B-978005D3CADF}" srcOrd="0" destOrd="0" presId="urn:microsoft.com/office/officeart/2005/8/layout/hierarchy1"/>
    <dgm:cxn modelId="{BE4DA626-4935-474C-B3D2-5EB2FF37BCCC}" type="presOf" srcId="{CEA7541E-9BE7-4F22-9332-D3194B4B4902}" destId="{80B62C39-0D46-4A3B-B36D-4E99C2C389A8}" srcOrd="0" destOrd="0" presId="urn:microsoft.com/office/officeart/2005/8/layout/hierarchy1"/>
    <dgm:cxn modelId="{122E7637-3B4B-445E-8083-D0074E0075A3}" srcId="{44F532C5-D042-487C-AECC-EC80D0452572}" destId="{6BA5F33D-C194-4706-AF7B-F4C4543DA85E}" srcOrd="2" destOrd="0" parTransId="{1A4F0060-6A5B-43BC-8D93-16884C80D00B}" sibTransId="{9A00CA53-75AF-4354-A1DF-0255CAC8A45B}"/>
    <dgm:cxn modelId="{857EC13B-8778-4145-87B7-147A26D165E5}" type="presOf" srcId="{44F532C5-D042-487C-AECC-EC80D0452572}" destId="{9FB393A0-7C4B-4D38-82D5-326A107A45CC}" srcOrd="0" destOrd="0" presId="urn:microsoft.com/office/officeart/2005/8/layout/hierarchy1"/>
    <dgm:cxn modelId="{A855A85B-50E3-4665-A90B-328C4B760459}" type="presOf" srcId="{1C16086E-5837-45A9-B8B1-BB3833A5AC0B}" destId="{977A761E-1646-48E8-8D9F-6AB32E43ABEB}" srcOrd="0" destOrd="0" presId="urn:microsoft.com/office/officeart/2005/8/layout/hierarchy1"/>
    <dgm:cxn modelId="{671D1B63-1415-4E60-8D4D-6171250F3E06}" type="presOf" srcId="{722EA8DF-7C1E-4CC1-83D9-F90174F2EDCE}" destId="{224F930F-464C-4EC5-9FA1-9028ECC73103}" srcOrd="0" destOrd="0" presId="urn:microsoft.com/office/officeart/2005/8/layout/hierarchy1"/>
    <dgm:cxn modelId="{870B7144-0D81-48E2-A8F2-E926AFFCD7C7}" srcId="{44F532C5-D042-487C-AECC-EC80D0452572}" destId="{B46BD0EE-40DD-4B3F-9631-057841B82A11}" srcOrd="4" destOrd="0" parTransId="{EB41D708-3A2D-47CC-9E68-257207D4E58E}" sibTransId="{7BF55B66-30ED-4106-9F87-BB32B5E7CC5F}"/>
    <dgm:cxn modelId="{6ED0FC44-2FA8-4FAA-970B-B4D22BDBEB9C}" srcId="{78AF66A8-82B1-4723-90DD-6D9907118610}" destId="{24C567D5-B640-4781-A8EA-DBD0990A8DFF}" srcOrd="0" destOrd="0" parTransId="{3A89BB76-634E-4B30-A37E-17D5E90CA809}" sibTransId="{13F8F0E8-A2AB-44E3-A224-25F8D5ACA195}"/>
    <dgm:cxn modelId="{D93AFB6A-556C-4F68-A3A6-96F1F5ECEAA8}" type="presOf" srcId="{5F343BA8-0A38-418C-8A67-382A5AF5512B}" destId="{1B5B2B44-A30E-4581-90DC-B16BA9589A38}" srcOrd="0" destOrd="0" presId="urn:microsoft.com/office/officeart/2005/8/layout/hierarchy1"/>
    <dgm:cxn modelId="{5485CC6F-88F7-45D4-AC99-A64730C3467B}" srcId="{44F532C5-D042-487C-AECC-EC80D0452572}" destId="{BD86730F-EC77-42DE-9CBA-45FF49D51C71}" srcOrd="0" destOrd="0" parTransId="{20AFDD4D-F0E1-4F87-8B79-BC569D21FC24}" sibTransId="{19CCBDBB-84A7-46EA-9B32-54E1BCF09B5C}"/>
    <dgm:cxn modelId="{BCDE1C51-32E7-4533-859A-9F602AA659C7}" type="presOf" srcId="{B4A764DC-1A83-4A68-AACC-A0B80209CC80}" destId="{9E7226D6-73A8-4971-BDB1-954AEA4D97FC}" srcOrd="0" destOrd="0" presId="urn:microsoft.com/office/officeart/2005/8/layout/hierarchy1"/>
    <dgm:cxn modelId="{77783351-2F6D-437F-8556-1BFDA4A4571C}" type="presOf" srcId="{1A4F0060-6A5B-43BC-8D93-16884C80D00B}" destId="{F4F01B57-DA0E-454F-87F5-1F801FC01226}" srcOrd="0" destOrd="0" presId="urn:microsoft.com/office/officeart/2005/8/layout/hierarchy1"/>
    <dgm:cxn modelId="{24C4D975-7810-4F60-AF1B-640B6C946CC2}" type="presOf" srcId="{72F7FFA9-5B2C-4C1A-A194-9B939F91757B}" destId="{8D9D9539-216A-4FA5-A885-C055AD4A2B9B}" srcOrd="0" destOrd="0" presId="urn:microsoft.com/office/officeart/2005/8/layout/hierarchy1"/>
    <dgm:cxn modelId="{1FEC9259-46E6-4ED9-B83E-2E22873E8189}" type="presOf" srcId="{3A89BB76-634E-4B30-A37E-17D5E90CA809}" destId="{FEA5476E-787F-43F7-9F15-23F0F385B140}" srcOrd="0" destOrd="0" presId="urn:microsoft.com/office/officeart/2005/8/layout/hierarchy1"/>
    <dgm:cxn modelId="{5EA05290-9784-4D82-86C0-108C89E5B73D}" type="presOf" srcId="{24C567D5-B640-4781-A8EA-DBD0990A8DFF}" destId="{5485CAF4-008B-4311-9A0B-B0237462B3DE}" srcOrd="0" destOrd="0" presId="urn:microsoft.com/office/officeart/2005/8/layout/hierarchy1"/>
    <dgm:cxn modelId="{04E3B49A-DE8E-4F17-A6FE-A22A75E70815}" srcId="{CEA7541E-9BE7-4F22-9332-D3194B4B4902}" destId="{78AF66A8-82B1-4723-90DD-6D9907118610}" srcOrd="0" destOrd="0" parTransId="{2A5CEAAB-9BFF-4128-8CD8-5DA32C99A069}" sibTransId="{D24AFBF4-C231-4F6C-96F6-106F86B32F74}"/>
    <dgm:cxn modelId="{184C34A6-2A5D-4E50-8DF0-36467B828FF0}" type="presOf" srcId="{EB41D708-3A2D-47CC-9E68-257207D4E58E}" destId="{9E65CDAD-E2FB-4FB0-9A8F-AB759116C5C1}" srcOrd="0" destOrd="0" presId="urn:microsoft.com/office/officeart/2005/8/layout/hierarchy1"/>
    <dgm:cxn modelId="{5EDC92AA-199D-472D-8B09-2D1DF79BBD93}" type="presOf" srcId="{E026AAF9-394F-421E-88F3-7A665058D8B2}" destId="{374AE5BF-C7EA-42F2-8AA4-B1949AE143CC}" srcOrd="0" destOrd="0" presId="urn:microsoft.com/office/officeart/2005/8/layout/hierarchy1"/>
    <dgm:cxn modelId="{23D2C1BA-EF22-4D23-A89C-7001AAB666EE}" type="presOf" srcId="{20AFDD4D-F0E1-4F87-8B79-BC569D21FC24}" destId="{D62DF333-D582-485A-9811-37431AB180F4}" srcOrd="0" destOrd="0" presId="urn:microsoft.com/office/officeart/2005/8/layout/hierarchy1"/>
    <dgm:cxn modelId="{3E2067BD-160D-4F36-ABF7-6FF784C6853A}" srcId="{78AF66A8-82B1-4723-90DD-6D9907118610}" destId="{1C16086E-5837-45A9-B8B1-BB3833A5AC0B}" srcOrd="1" destOrd="0" parTransId="{5F343BA8-0A38-418C-8A67-382A5AF5512B}" sibTransId="{666170CC-BC34-40A2-B20F-DCE204804881}"/>
    <dgm:cxn modelId="{E18B9DC8-CC23-45F2-8F51-8738A1702183}" type="presOf" srcId="{B46BD0EE-40DD-4B3F-9631-057841B82A11}" destId="{80D49128-5E74-48B9-BAA9-4B9A572E324C}" srcOrd="0" destOrd="0" presId="urn:microsoft.com/office/officeart/2005/8/layout/hierarchy1"/>
    <dgm:cxn modelId="{8796FFCB-8741-4157-AD8F-D5A794BE5528}" srcId="{44F532C5-D042-487C-AECC-EC80D0452572}" destId="{8B138104-B9F4-4C83-89B1-6942F85579C2}" srcOrd="3" destOrd="0" parTransId="{722EA8DF-7C1E-4CC1-83D9-F90174F2EDCE}" sibTransId="{6D795CD7-B85B-4148-AFD9-DF9911A0028C}"/>
    <dgm:cxn modelId="{FD05B9E0-E4F1-4686-A230-C44016C2AEDE}" type="presOf" srcId="{8B138104-B9F4-4C83-89B1-6942F85579C2}" destId="{4C6578DF-BACD-48E3-9163-956677B44BF1}" srcOrd="0" destOrd="0" presId="urn:microsoft.com/office/officeart/2005/8/layout/hierarchy1"/>
    <dgm:cxn modelId="{605282E5-2457-4C32-879D-4BF56F2CF62B}" srcId="{44F532C5-D042-487C-AECC-EC80D0452572}" destId="{72F7FFA9-5B2C-4C1A-A194-9B939F91757B}" srcOrd="1" destOrd="0" parTransId="{B4A764DC-1A83-4A68-AACC-A0B80209CC80}" sibTransId="{A9B61AF8-EA6E-4C4B-8615-6FF14FD8B383}"/>
    <dgm:cxn modelId="{C72C1CEA-398A-4FA6-9EA2-FB10449A5C65}" srcId="{78AF66A8-82B1-4723-90DD-6D9907118610}" destId="{44F532C5-D042-487C-AECC-EC80D0452572}" srcOrd="2" destOrd="0" parTransId="{E026AAF9-394F-421E-88F3-7A665058D8B2}" sibTransId="{6DE3604B-41CA-4DC0-85B2-099FB614C445}"/>
    <dgm:cxn modelId="{5E351BF0-D427-4CEF-9466-D67765DA3079}" type="presOf" srcId="{6BA5F33D-C194-4706-AF7B-F4C4543DA85E}" destId="{698695BA-F64B-4FF6-822B-942143A12111}" srcOrd="0" destOrd="0" presId="urn:microsoft.com/office/officeart/2005/8/layout/hierarchy1"/>
    <dgm:cxn modelId="{15A3B62A-A2FD-43A0-BB1A-BAF27979A369}" type="presParOf" srcId="{80B62C39-0D46-4A3B-B36D-4E99C2C389A8}" destId="{114A1A24-8441-42DD-B115-6D1E6E997A64}" srcOrd="0" destOrd="0" presId="urn:microsoft.com/office/officeart/2005/8/layout/hierarchy1"/>
    <dgm:cxn modelId="{4D2519DE-7753-4769-B9E6-F9689600BDAB}" type="presParOf" srcId="{114A1A24-8441-42DD-B115-6D1E6E997A64}" destId="{E676977E-02DB-4F4E-B147-C6B3F1550F8B}" srcOrd="0" destOrd="0" presId="urn:microsoft.com/office/officeart/2005/8/layout/hierarchy1"/>
    <dgm:cxn modelId="{589DD5DE-4474-4CE0-8798-DC25C0FF3574}" type="presParOf" srcId="{E676977E-02DB-4F4E-B147-C6B3F1550F8B}" destId="{52FE4E2C-8EEC-4306-A871-8408737545F4}" srcOrd="0" destOrd="0" presId="urn:microsoft.com/office/officeart/2005/8/layout/hierarchy1"/>
    <dgm:cxn modelId="{0564E3A1-C467-451A-8815-7C0AB7D08B36}" type="presParOf" srcId="{E676977E-02DB-4F4E-B147-C6B3F1550F8B}" destId="{24FEDFED-936C-4C6C-9344-E852DFC571D9}" srcOrd="1" destOrd="0" presId="urn:microsoft.com/office/officeart/2005/8/layout/hierarchy1"/>
    <dgm:cxn modelId="{712E2D72-8464-450E-9909-57D785F2A88C}" type="presParOf" srcId="{114A1A24-8441-42DD-B115-6D1E6E997A64}" destId="{BE8C5B82-718E-4C3D-971E-BC5E1C8CB995}" srcOrd="1" destOrd="0" presId="urn:microsoft.com/office/officeart/2005/8/layout/hierarchy1"/>
    <dgm:cxn modelId="{42C76C92-CEE6-44F4-990E-FFF55F8A978A}" type="presParOf" srcId="{BE8C5B82-718E-4C3D-971E-BC5E1C8CB995}" destId="{FEA5476E-787F-43F7-9F15-23F0F385B140}" srcOrd="0" destOrd="0" presId="urn:microsoft.com/office/officeart/2005/8/layout/hierarchy1"/>
    <dgm:cxn modelId="{3EB093FF-AA4E-4596-A7F0-446AEC6BFE98}" type="presParOf" srcId="{BE8C5B82-718E-4C3D-971E-BC5E1C8CB995}" destId="{557083CA-8F5A-4400-A46C-447EB66CAF9A}" srcOrd="1" destOrd="0" presId="urn:microsoft.com/office/officeart/2005/8/layout/hierarchy1"/>
    <dgm:cxn modelId="{6E7EFCA1-8908-4AD5-BFFA-8ABA5DF05D9A}" type="presParOf" srcId="{557083CA-8F5A-4400-A46C-447EB66CAF9A}" destId="{368C5FB0-8C84-40EF-A785-7B342A7B90FF}" srcOrd="0" destOrd="0" presId="urn:microsoft.com/office/officeart/2005/8/layout/hierarchy1"/>
    <dgm:cxn modelId="{AC880A22-3C64-47A2-8C50-46DDDAC298A7}" type="presParOf" srcId="{368C5FB0-8C84-40EF-A785-7B342A7B90FF}" destId="{D7C797EC-6134-419B-84BC-CD4BE42F553D}" srcOrd="0" destOrd="0" presId="urn:microsoft.com/office/officeart/2005/8/layout/hierarchy1"/>
    <dgm:cxn modelId="{F8249394-2A34-4276-BE10-4BEFF5D18626}" type="presParOf" srcId="{368C5FB0-8C84-40EF-A785-7B342A7B90FF}" destId="{5485CAF4-008B-4311-9A0B-B0237462B3DE}" srcOrd="1" destOrd="0" presId="urn:microsoft.com/office/officeart/2005/8/layout/hierarchy1"/>
    <dgm:cxn modelId="{68A0E63C-33F5-48C1-8082-4254B6093C7F}" type="presParOf" srcId="{557083CA-8F5A-4400-A46C-447EB66CAF9A}" destId="{ABF97F3C-49B0-4331-8439-A45EE329C25C}" srcOrd="1" destOrd="0" presId="urn:microsoft.com/office/officeart/2005/8/layout/hierarchy1"/>
    <dgm:cxn modelId="{9EBD16A7-E0E0-4251-A068-AEE994885FAB}" type="presParOf" srcId="{BE8C5B82-718E-4C3D-971E-BC5E1C8CB995}" destId="{1B5B2B44-A30E-4581-90DC-B16BA9589A38}" srcOrd="2" destOrd="0" presId="urn:microsoft.com/office/officeart/2005/8/layout/hierarchy1"/>
    <dgm:cxn modelId="{9FFC0879-F777-43AE-96EA-EE6C5744A29C}" type="presParOf" srcId="{BE8C5B82-718E-4C3D-971E-BC5E1C8CB995}" destId="{097163AE-FD94-4CCA-881F-E39764E1EEE6}" srcOrd="3" destOrd="0" presId="urn:microsoft.com/office/officeart/2005/8/layout/hierarchy1"/>
    <dgm:cxn modelId="{2CE95CF6-6372-4D9B-B799-59CE0BEBFB22}" type="presParOf" srcId="{097163AE-FD94-4CCA-881F-E39764E1EEE6}" destId="{3001E881-8A83-4745-8E12-BBEDCF35F043}" srcOrd="0" destOrd="0" presId="urn:microsoft.com/office/officeart/2005/8/layout/hierarchy1"/>
    <dgm:cxn modelId="{F8764831-A0E9-45B2-8D5F-6050DDF904EE}" type="presParOf" srcId="{3001E881-8A83-4745-8E12-BBEDCF35F043}" destId="{4DA942D6-B039-4EE6-90DC-6BEEFCE76B78}" srcOrd="0" destOrd="0" presId="urn:microsoft.com/office/officeart/2005/8/layout/hierarchy1"/>
    <dgm:cxn modelId="{1FD18905-DFBD-45AF-A4B0-DF3306AC5254}" type="presParOf" srcId="{3001E881-8A83-4745-8E12-BBEDCF35F043}" destId="{977A761E-1646-48E8-8D9F-6AB32E43ABEB}" srcOrd="1" destOrd="0" presId="urn:microsoft.com/office/officeart/2005/8/layout/hierarchy1"/>
    <dgm:cxn modelId="{5748B079-5C06-4207-B9FC-8DD9170CE306}" type="presParOf" srcId="{097163AE-FD94-4CCA-881F-E39764E1EEE6}" destId="{6176D749-2DB8-4F36-941D-D40E69C7C9FB}" srcOrd="1" destOrd="0" presId="urn:microsoft.com/office/officeart/2005/8/layout/hierarchy1"/>
    <dgm:cxn modelId="{06FA5A7E-7248-4BEE-81EA-48D73D8FD58D}" type="presParOf" srcId="{BE8C5B82-718E-4C3D-971E-BC5E1C8CB995}" destId="{374AE5BF-C7EA-42F2-8AA4-B1949AE143CC}" srcOrd="4" destOrd="0" presId="urn:microsoft.com/office/officeart/2005/8/layout/hierarchy1"/>
    <dgm:cxn modelId="{7565F51E-840F-42FE-A653-408B78F5D8AC}" type="presParOf" srcId="{BE8C5B82-718E-4C3D-971E-BC5E1C8CB995}" destId="{99C60093-C77F-4FA5-B2BB-60FFFBE64089}" srcOrd="5" destOrd="0" presId="urn:microsoft.com/office/officeart/2005/8/layout/hierarchy1"/>
    <dgm:cxn modelId="{9A1788CD-5B92-43E2-83AA-C347685376FD}" type="presParOf" srcId="{99C60093-C77F-4FA5-B2BB-60FFFBE64089}" destId="{DDFF7DA1-ECBE-4EE8-B294-46B3BA18793D}" srcOrd="0" destOrd="0" presId="urn:microsoft.com/office/officeart/2005/8/layout/hierarchy1"/>
    <dgm:cxn modelId="{67BFAB72-5BAE-4FB2-A380-859D5FC0D4DC}" type="presParOf" srcId="{DDFF7DA1-ECBE-4EE8-B294-46B3BA18793D}" destId="{DB7BFD35-7D9C-4037-9C53-804EF6623AFB}" srcOrd="0" destOrd="0" presId="urn:microsoft.com/office/officeart/2005/8/layout/hierarchy1"/>
    <dgm:cxn modelId="{D97A6992-20F6-42B6-9E92-34109F9AD708}" type="presParOf" srcId="{DDFF7DA1-ECBE-4EE8-B294-46B3BA18793D}" destId="{9FB393A0-7C4B-4D38-82D5-326A107A45CC}" srcOrd="1" destOrd="0" presId="urn:microsoft.com/office/officeart/2005/8/layout/hierarchy1"/>
    <dgm:cxn modelId="{3AB90A69-8150-4CEE-A298-191ED85FC4A4}" type="presParOf" srcId="{99C60093-C77F-4FA5-B2BB-60FFFBE64089}" destId="{733F6267-0F66-4038-9E3E-19BAC44DCCBA}" srcOrd="1" destOrd="0" presId="urn:microsoft.com/office/officeart/2005/8/layout/hierarchy1"/>
    <dgm:cxn modelId="{27785986-4E27-4426-B661-A5D324DD115A}" type="presParOf" srcId="{733F6267-0F66-4038-9E3E-19BAC44DCCBA}" destId="{D62DF333-D582-485A-9811-37431AB180F4}" srcOrd="0" destOrd="0" presId="urn:microsoft.com/office/officeart/2005/8/layout/hierarchy1"/>
    <dgm:cxn modelId="{EE38C23D-875B-488D-B75C-533B1E0433D3}" type="presParOf" srcId="{733F6267-0F66-4038-9E3E-19BAC44DCCBA}" destId="{7639EAE9-2F52-438D-AAA4-9853152F9646}" srcOrd="1" destOrd="0" presId="urn:microsoft.com/office/officeart/2005/8/layout/hierarchy1"/>
    <dgm:cxn modelId="{4D04BFD7-B4C7-4EDD-9D81-CE01B1139715}" type="presParOf" srcId="{7639EAE9-2F52-438D-AAA4-9853152F9646}" destId="{72BDF2FE-AFFA-4412-A3B4-C0DDBC5EE393}" srcOrd="0" destOrd="0" presId="urn:microsoft.com/office/officeart/2005/8/layout/hierarchy1"/>
    <dgm:cxn modelId="{01E389B8-98E2-4F9C-9425-727592DE476D}" type="presParOf" srcId="{72BDF2FE-AFFA-4412-A3B4-C0DDBC5EE393}" destId="{0D916408-1E18-4CFD-839E-745FCB1B1607}" srcOrd="0" destOrd="0" presId="urn:microsoft.com/office/officeart/2005/8/layout/hierarchy1"/>
    <dgm:cxn modelId="{BF1AF78C-385B-4617-A9AD-AD686087C3D0}" type="presParOf" srcId="{72BDF2FE-AFFA-4412-A3B4-C0DDBC5EE393}" destId="{6701FA4B-76C3-4458-B16B-978005D3CADF}" srcOrd="1" destOrd="0" presId="urn:microsoft.com/office/officeart/2005/8/layout/hierarchy1"/>
    <dgm:cxn modelId="{27AB991E-B41F-4521-824C-B6259691EEE6}" type="presParOf" srcId="{7639EAE9-2F52-438D-AAA4-9853152F9646}" destId="{A6266CC5-D90B-4721-B81E-6D069C38CF61}" srcOrd="1" destOrd="0" presId="urn:microsoft.com/office/officeart/2005/8/layout/hierarchy1"/>
    <dgm:cxn modelId="{79CEB281-30BE-4A4D-B5A3-ACB6A3303E32}" type="presParOf" srcId="{733F6267-0F66-4038-9E3E-19BAC44DCCBA}" destId="{9E7226D6-73A8-4971-BDB1-954AEA4D97FC}" srcOrd="2" destOrd="0" presId="urn:microsoft.com/office/officeart/2005/8/layout/hierarchy1"/>
    <dgm:cxn modelId="{BA51ADB2-00FC-42F7-9654-FB4577419CC9}" type="presParOf" srcId="{733F6267-0F66-4038-9E3E-19BAC44DCCBA}" destId="{62A234E6-33B1-4AD1-8352-EEA25DFFA607}" srcOrd="3" destOrd="0" presId="urn:microsoft.com/office/officeart/2005/8/layout/hierarchy1"/>
    <dgm:cxn modelId="{51EB0C37-760C-4DFD-B72E-3AAE18760F00}" type="presParOf" srcId="{62A234E6-33B1-4AD1-8352-EEA25DFFA607}" destId="{8F5D972B-8BDA-4E8D-B205-E4CCA24DAF79}" srcOrd="0" destOrd="0" presId="urn:microsoft.com/office/officeart/2005/8/layout/hierarchy1"/>
    <dgm:cxn modelId="{A65775B8-5E6E-4446-81D7-E225BC5B0D56}" type="presParOf" srcId="{8F5D972B-8BDA-4E8D-B205-E4CCA24DAF79}" destId="{4E90FE61-166A-4DC5-A521-A221122C8ED6}" srcOrd="0" destOrd="0" presId="urn:microsoft.com/office/officeart/2005/8/layout/hierarchy1"/>
    <dgm:cxn modelId="{BBB6C133-3640-4E2F-97F1-49E877DBA0B5}" type="presParOf" srcId="{8F5D972B-8BDA-4E8D-B205-E4CCA24DAF79}" destId="{8D9D9539-216A-4FA5-A885-C055AD4A2B9B}" srcOrd="1" destOrd="0" presId="urn:microsoft.com/office/officeart/2005/8/layout/hierarchy1"/>
    <dgm:cxn modelId="{25F9DDFB-89EB-4BC4-B611-6FDDCF9E59BE}" type="presParOf" srcId="{62A234E6-33B1-4AD1-8352-EEA25DFFA607}" destId="{4840EDC4-341E-4DCE-B85A-D2F081957410}" srcOrd="1" destOrd="0" presId="urn:microsoft.com/office/officeart/2005/8/layout/hierarchy1"/>
    <dgm:cxn modelId="{11F41877-39FA-4DE4-B646-88482F7E3BC6}" type="presParOf" srcId="{733F6267-0F66-4038-9E3E-19BAC44DCCBA}" destId="{F4F01B57-DA0E-454F-87F5-1F801FC01226}" srcOrd="4" destOrd="0" presId="urn:microsoft.com/office/officeart/2005/8/layout/hierarchy1"/>
    <dgm:cxn modelId="{44186D0C-8D27-4F2D-9134-D8BEEBC6F206}" type="presParOf" srcId="{733F6267-0F66-4038-9E3E-19BAC44DCCBA}" destId="{5F1CA035-9981-4D6B-B1FE-D54AE4A9186B}" srcOrd="5" destOrd="0" presId="urn:microsoft.com/office/officeart/2005/8/layout/hierarchy1"/>
    <dgm:cxn modelId="{C091EC47-DE25-4FA0-BB35-17449EC034D5}" type="presParOf" srcId="{5F1CA035-9981-4D6B-B1FE-D54AE4A9186B}" destId="{D0EAB2D1-9FFE-45B3-BA7C-F55996DE421E}" srcOrd="0" destOrd="0" presId="urn:microsoft.com/office/officeart/2005/8/layout/hierarchy1"/>
    <dgm:cxn modelId="{1E5CDCDF-A507-4CAB-A796-EBA5466E99D9}" type="presParOf" srcId="{D0EAB2D1-9FFE-45B3-BA7C-F55996DE421E}" destId="{FEAC5913-618F-407F-9F6D-94498090C157}" srcOrd="0" destOrd="0" presId="urn:microsoft.com/office/officeart/2005/8/layout/hierarchy1"/>
    <dgm:cxn modelId="{DBBD7BA1-46EF-4D85-8ED7-055440703EB6}" type="presParOf" srcId="{D0EAB2D1-9FFE-45B3-BA7C-F55996DE421E}" destId="{698695BA-F64B-4FF6-822B-942143A12111}" srcOrd="1" destOrd="0" presId="urn:microsoft.com/office/officeart/2005/8/layout/hierarchy1"/>
    <dgm:cxn modelId="{8EFBE330-5CA0-488C-B60C-D10606557E70}" type="presParOf" srcId="{5F1CA035-9981-4D6B-B1FE-D54AE4A9186B}" destId="{C587BF6D-FCB4-4F5A-AA02-2BE40D690019}" srcOrd="1" destOrd="0" presId="urn:microsoft.com/office/officeart/2005/8/layout/hierarchy1"/>
    <dgm:cxn modelId="{2315BF6B-027D-4955-BAA5-46416E2944D1}" type="presParOf" srcId="{733F6267-0F66-4038-9E3E-19BAC44DCCBA}" destId="{224F930F-464C-4EC5-9FA1-9028ECC73103}" srcOrd="6" destOrd="0" presId="urn:microsoft.com/office/officeart/2005/8/layout/hierarchy1"/>
    <dgm:cxn modelId="{AC17456A-1EB8-45D7-AC7A-A88371997F10}" type="presParOf" srcId="{733F6267-0F66-4038-9E3E-19BAC44DCCBA}" destId="{A626F73E-30E7-4E98-B835-D0DAD540CE5E}" srcOrd="7" destOrd="0" presId="urn:microsoft.com/office/officeart/2005/8/layout/hierarchy1"/>
    <dgm:cxn modelId="{0112D201-4A84-422F-B832-701C01E35AC9}" type="presParOf" srcId="{A626F73E-30E7-4E98-B835-D0DAD540CE5E}" destId="{3F60F311-A2A2-40B4-B911-C28823C3DC64}" srcOrd="0" destOrd="0" presId="urn:microsoft.com/office/officeart/2005/8/layout/hierarchy1"/>
    <dgm:cxn modelId="{44031BC4-7F30-4A35-ADE4-FE9CBCDF5287}" type="presParOf" srcId="{3F60F311-A2A2-40B4-B911-C28823C3DC64}" destId="{74791096-44C4-49C6-BDB6-EC3B4845AB9E}" srcOrd="0" destOrd="0" presId="urn:microsoft.com/office/officeart/2005/8/layout/hierarchy1"/>
    <dgm:cxn modelId="{515C1B9A-C799-4167-87DE-6FB4B4C9C881}" type="presParOf" srcId="{3F60F311-A2A2-40B4-B911-C28823C3DC64}" destId="{4C6578DF-BACD-48E3-9163-956677B44BF1}" srcOrd="1" destOrd="0" presId="urn:microsoft.com/office/officeart/2005/8/layout/hierarchy1"/>
    <dgm:cxn modelId="{EC109C11-87EE-4DB3-858E-B6DE4E930882}" type="presParOf" srcId="{A626F73E-30E7-4E98-B835-D0DAD540CE5E}" destId="{7167F4EC-1DE3-45A7-B81E-6FD778E8745C}" srcOrd="1" destOrd="0" presId="urn:microsoft.com/office/officeart/2005/8/layout/hierarchy1"/>
    <dgm:cxn modelId="{62913C68-E05E-4406-898C-BC4E64D12249}" type="presParOf" srcId="{733F6267-0F66-4038-9E3E-19BAC44DCCBA}" destId="{9E65CDAD-E2FB-4FB0-9A8F-AB759116C5C1}" srcOrd="8" destOrd="0" presId="urn:microsoft.com/office/officeart/2005/8/layout/hierarchy1"/>
    <dgm:cxn modelId="{C8818F64-EEC0-4BEE-9A99-CD86868B4B6E}" type="presParOf" srcId="{733F6267-0F66-4038-9E3E-19BAC44DCCBA}" destId="{BAF872B2-2F9A-44E8-B24B-0ADAC6D33F4B}" srcOrd="9" destOrd="0" presId="urn:microsoft.com/office/officeart/2005/8/layout/hierarchy1"/>
    <dgm:cxn modelId="{CDC53DEB-C284-4344-BF61-8DCE9C8DCC84}" type="presParOf" srcId="{BAF872B2-2F9A-44E8-B24B-0ADAC6D33F4B}" destId="{8AEE47A0-61EE-4602-AFBA-715B9DC8DA58}" srcOrd="0" destOrd="0" presId="urn:microsoft.com/office/officeart/2005/8/layout/hierarchy1"/>
    <dgm:cxn modelId="{CF3F0CC8-EFAB-4B8D-A320-00CC44ACF508}" type="presParOf" srcId="{8AEE47A0-61EE-4602-AFBA-715B9DC8DA58}" destId="{10B76567-59F7-415A-98E0-6BED4DAF3D1C}" srcOrd="0" destOrd="0" presId="urn:microsoft.com/office/officeart/2005/8/layout/hierarchy1"/>
    <dgm:cxn modelId="{E8CA7B27-4B63-42B7-AAEF-74B88759A710}" type="presParOf" srcId="{8AEE47A0-61EE-4602-AFBA-715B9DC8DA58}" destId="{80D49128-5E74-48B9-BAA9-4B9A572E324C}" srcOrd="1" destOrd="0" presId="urn:microsoft.com/office/officeart/2005/8/layout/hierarchy1"/>
    <dgm:cxn modelId="{4D4199C8-B406-4EE2-BC6C-94D53E046387}" type="presParOf" srcId="{BAF872B2-2F9A-44E8-B24B-0ADAC6D33F4B}" destId="{E357C76D-78D7-43B9-8F01-7A1BFE4858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A06E6B-5A0E-47B2-8A5B-4D8D4A6CB9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DD21419-F8D1-428F-A59F-C348B9698565}">
      <dgm:prSet/>
      <dgm:spPr/>
      <dgm:t>
        <a:bodyPr/>
        <a:lstStyle/>
        <a:p>
          <a:pPr algn="just" rtl="0"/>
          <a:r>
            <a:rPr lang="es-ES" b="1" dirty="0">
              <a:solidFill>
                <a:srgbClr val="0070C0"/>
              </a:solidFill>
            </a:rPr>
            <a:t>-</a:t>
          </a:r>
          <a:r>
            <a:rPr lang="es-ES" b="0" dirty="0">
              <a:solidFill>
                <a:srgbClr val="0070C0"/>
              </a:solidFill>
            </a:rPr>
            <a:t> El día de la elección al termino del escrutinio los miembros de mesa entregaran a la comisión electoral 2 copias con firmas originales del acta de escrutinio y el padrón electoral de cada mesa de sufragio. Los cuales deben ser registrados en un formato que indique lo recibido y el numero de mesa.</a:t>
          </a:r>
          <a:br>
            <a:rPr lang="es-ES" b="0" dirty="0">
              <a:solidFill>
                <a:srgbClr val="0070C0"/>
              </a:solidFill>
            </a:rPr>
          </a:br>
          <a:br>
            <a:rPr lang="es-ES" b="0" dirty="0">
              <a:solidFill>
                <a:srgbClr val="0070C0"/>
              </a:solidFill>
            </a:rPr>
          </a:br>
          <a:r>
            <a:rPr lang="es-ES" b="0" dirty="0">
              <a:solidFill>
                <a:srgbClr val="0070C0"/>
              </a:solidFill>
            </a:rPr>
            <a:t>- La comisión electoral conforme recibe las actas de cada mesa de sufragio procede a elaborar la consolidación de los resultados recibidos, para el acta general, cuyos resultados serán firmados y publicados.</a:t>
          </a:r>
          <a:br>
            <a:rPr lang="es-ES" b="0" dirty="0">
              <a:solidFill>
                <a:srgbClr val="0070C0"/>
              </a:solidFill>
            </a:rPr>
          </a:br>
          <a:br>
            <a:rPr lang="es-ES" b="0" dirty="0">
              <a:solidFill>
                <a:srgbClr val="0070C0"/>
              </a:solidFill>
            </a:rPr>
          </a:br>
          <a:r>
            <a:rPr lang="es-ES" b="0" dirty="0">
              <a:solidFill>
                <a:srgbClr val="0070C0"/>
              </a:solidFill>
            </a:rPr>
            <a:t> </a:t>
          </a:r>
          <a:endParaRPr lang="es-PE" dirty="0">
            <a:solidFill>
              <a:srgbClr val="0070C0"/>
            </a:solidFill>
          </a:endParaRPr>
        </a:p>
      </dgm:t>
    </dgm:pt>
    <dgm:pt modelId="{EFC8F796-007C-47B8-B318-CE892804211B}" type="parTrans" cxnId="{DD803BD9-C60D-46C3-8469-BC86E0DCE7D7}">
      <dgm:prSet/>
      <dgm:spPr/>
      <dgm:t>
        <a:bodyPr/>
        <a:lstStyle/>
        <a:p>
          <a:endParaRPr lang="es-PE"/>
        </a:p>
      </dgm:t>
    </dgm:pt>
    <dgm:pt modelId="{2106F208-9199-44CD-A03F-8867F616A37B}" type="sibTrans" cxnId="{DD803BD9-C60D-46C3-8469-BC86E0DCE7D7}">
      <dgm:prSet/>
      <dgm:spPr/>
      <dgm:t>
        <a:bodyPr/>
        <a:lstStyle/>
        <a:p>
          <a:endParaRPr lang="es-PE"/>
        </a:p>
      </dgm:t>
    </dgm:pt>
    <dgm:pt modelId="{5C0A3B16-F01D-4FB3-9793-EB62DD298C44}" type="pres">
      <dgm:prSet presAssocID="{A9A06E6B-5A0E-47B2-8A5B-4D8D4A6CB975}" presName="linear" presStyleCnt="0">
        <dgm:presLayoutVars>
          <dgm:animLvl val="lvl"/>
          <dgm:resizeHandles val="exact"/>
        </dgm:presLayoutVars>
      </dgm:prSet>
      <dgm:spPr/>
    </dgm:pt>
    <dgm:pt modelId="{0678A83D-0D46-4591-9CB9-958D755677D9}" type="pres">
      <dgm:prSet presAssocID="{BDD21419-F8D1-428F-A59F-C348B969856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0983D53-F408-4344-AFBE-A0DD0D4E52F0}" type="presOf" srcId="{BDD21419-F8D1-428F-A59F-C348B9698565}" destId="{0678A83D-0D46-4591-9CB9-958D755677D9}" srcOrd="0" destOrd="0" presId="urn:microsoft.com/office/officeart/2005/8/layout/vList2"/>
    <dgm:cxn modelId="{DD803BD9-C60D-46C3-8469-BC86E0DCE7D7}" srcId="{A9A06E6B-5A0E-47B2-8A5B-4D8D4A6CB975}" destId="{BDD21419-F8D1-428F-A59F-C348B9698565}" srcOrd="0" destOrd="0" parTransId="{EFC8F796-007C-47B8-B318-CE892804211B}" sibTransId="{2106F208-9199-44CD-A03F-8867F616A37B}"/>
    <dgm:cxn modelId="{05FFADF1-6CCA-42D1-906D-84E144F2CD86}" type="presOf" srcId="{A9A06E6B-5A0E-47B2-8A5B-4D8D4A6CB975}" destId="{5C0A3B16-F01D-4FB3-9793-EB62DD298C44}" srcOrd="0" destOrd="0" presId="urn:microsoft.com/office/officeart/2005/8/layout/vList2"/>
    <dgm:cxn modelId="{235C5FA5-34EF-4AA8-BA7D-5490F8608EFD}" type="presParOf" srcId="{5C0A3B16-F01D-4FB3-9793-EB62DD298C44}" destId="{0678A83D-0D46-4591-9CB9-958D755677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75C021-A5AF-4009-AB58-87B5F7FC49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D9B3799-D214-4BE2-B379-4BFB18DB6C11}">
      <dgm:prSet/>
      <dgm:spPr/>
      <dgm:t>
        <a:bodyPr/>
        <a:lstStyle/>
        <a:p>
          <a:pPr rtl="0"/>
          <a:endParaRPr lang="es-ES" b="0" dirty="0">
            <a:solidFill>
              <a:srgbClr val="0070C0"/>
            </a:solidFill>
          </a:endParaRPr>
        </a:p>
        <a:p>
          <a:pPr rtl="0"/>
          <a:r>
            <a:rPr lang="es-ES" b="0" dirty="0">
              <a:solidFill>
                <a:srgbClr val="0070C0"/>
              </a:solidFill>
            </a:rPr>
            <a:t>El escrutinio en mesa es irrevisable.</a:t>
          </a:r>
          <a:endParaRPr lang="es-PE" dirty="0">
            <a:solidFill>
              <a:srgbClr val="0070C0"/>
            </a:solidFill>
          </a:endParaRPr>
        </a:p>
      </dgm:t>
    </dgm:pt>
    <dgm:pt modelId="{FCA918E7-DE9E-493D-BC2D-F4AD68FF89EA}" type="parTrans" cxnId="{042B549F-2519-44FB-BA9D-8C794FFA04B6}">
      <dgm:prSet/>
      <dgm:spPr/>
      <dgm:t>
        <a:bodyPr/>
        <a:lstStyle/>
        <a:p>
          <a:endParaRPr lang="es-PE"/>
        </a:p>
      </dgm:t>
    </dgm:pt>
    <dgm:pt modelId="{015446FF-C9E7-482A-848C-3F9DF5839F1C}" type="sibTrans" cxnId="{042B549F-2519-44FB-BA9D-8C794FFA04B6}">
      <dgm:prSet/>
      <dgm:spPr/>
      <dgm:t>
        <a:bodyPr/>
        <a:lstStyle/>
        <a:p>
          <a:endParaRPr lang="es-PE"/>
        </a:p>
      </dgm:t>
    </dgm:pt>
    <dgm:pt modelId="{679EDA2B-6B94-4B52-9815-FB1B07240312}" type="pres">
      <dgm:prSet presAssocID="{2A75C021-A5AF-4009-AB58-87B5F7FC49A2}" presName="linear" presStyleCnt="0">
        <dgm:presLayoutVars>
          <dgm:animLvl val="lvl"/>
          <dgm:resizeHandles val="exact"/>
        </dgm:presLayoutVars>
      </dgm:prSet>
      <dgm:spPr/>
    </dgm:pt>
    <dgm:pt modelId="{94A76612-DFFA-4694-BD4D-07732F4C8F8B}" type="pres">
      <dgm:prSet presAssocID="{FD9B3799-D214-4BE2-B379-4BFB18DB6C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7995529-2F15-4798-BF53-3A4870162A35}" type="presOf" srcId="{2A75C021-A5AF-4009-AB58-87B5F7FC49A2}" destId="{679EDA2B-6B94-4B52-9815-FB1B07240312}" srcOrd="0" destOrd="0" presId="urn:microsoft.com/office/officeart/2005/8/layout/vList2"/>
    <dgm:cxn modelId="{042B549F-2519-44FB-BA9D-8C794FFA04B6}" srcId="{2A75C021-A5AF-4009-AB58-87B5F7FC49A2}" destId="{FD9B3799-D214-4BE2-B379-4BFB18DB6C11}" srcOrd="0" destOrd="0" parTransId="{FCA918E7-DE9E-493D-BC2D-F4AD68FF89EA}" sibTransId="{015446FF-C9E7-482A-848C-3F9DF5839F1C}"/>
    <dgm:cxn modelId="{3F1690A3-F1CC-4181-BA89-AE86EC823D4D}" type="presOf" srcId="{FD9B3799-D214-4BE2-B379-4BFB18DB6C11}" destId="{94A76612-DFFA-4694-BD4D-07732F4C8F8B}" srcOrd="0" destOrd="0" presId="urn:microsoft.com/office/officeart/2005/8/layout/vList2"/>
    <dgm:cxn modelId="{D979E92F-51B7-48A0-85C0-CA58634E0B75}" type="presParOf" srcId="{679EDA2B-6B94-4B52-9815-FB1B07240312}" destId="{94A76612-DFFA-4694-BD4D-07732F4C8F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31BDF-F02E-4DD3-B220-5E73DD12056D}">
      <dsp:nvSpPr>
        <dsp:cNvPr id="0" name=""/>
        <dsp:cNvSpPr/>
      </dsp:nvSpPr>
      <dsp:spPr>
        <a:xfrm>
          <a:off x="2169103" y="0"/>
          <a:ext cx="5371646" cy="537164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618761-8F1A-4AF8-9DB6-6B078E5F81E1}">
      <dsp:nvSpPr>
        <dsp:cNvPr id="0" name=""/>
        <dsp:cNvSpPr/>
      </dsp:nvSpPr>
      <dsp:spPr>
        <a:xfrm>
          <a:off x="4895620" y="538750"/>
          <a:ext cx="3410181" cy="780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b="1" kern="1200" dirty="0">
              <a:latin typeface="+mj-lt"/>
            </a:rPr>
            <a:t>Constitución Política</a:t>
          </a:r>
          <a:r>
            <a:rPr lang="es-PE" sz="2800" kern="1200" dirty="0">
              <a:latin typeface="+mj-lt"/>
            </a:rPr>
            <a:t> </a:t>
          </a:r>
        </a:p>
      </dsp:txBody>
      <dsp:txXfrm>
        <a:off x="4933736" y="576866"/>
        <a:ext cx="3333949" cy="704572"/>
      </dsp:txXfrm>
    </dsp:sp>
    <dsp:sp modelId="{DEC24756-4A76-480D-8F76-34732212699A}">
      <dsp:nvSpPr>
        <dsp:cNvPr id="0" name=""/>
        <dsp:cNvSpPr/>
      </dsp:nvSpPr>
      <dsp:spPr>
        <a:xfrm>
          <a:off x="4854926" y="1504468"/>
          <a:ext cx="3491569" cy="1479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+mj-lt"/>
            </a:rPr>
            <a:t>- Estatuto del CCP - LIMA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+mj-lt"/>
            </a:rPr>
            <a:t>- Reglamento Electoral</a:t>
          </a:r>
          <a:endParaRPr lang="es-PE" sz="2400" b="1" kern="1200" dirty="0">
            <a:latin typeface="+mj-lt"/>
          </a:endParaRPr>
        </a:p>
      </dsp:txBody>
      <dsp:txXfrm>
        <a:off x="4927139" y="1576681"/>
        <a:ext cx="3347143" cy="1334874"/>
      </dsp:txXfrm>
    </dsp:sp>
    <dsp:sp modelId="{BC66C61A-B692-4876-AD6B-03B4CAFB8AB6}">
      <dsp:nvSpPr>
        <dsp:cNvPr id="0" name=""/>
        <dsp:cNvSpPr/>
      </dsp:nvSpPr>
      <dsp:spPr>
        <a:xfrm>
          <a:off x="4854926" y="3168681"/>
          <a:ext cx="3491569" cy="14793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latin typeface="+mj-lt"/>
            </a:rPr>
            <a:t>- Legislación Electoral General (Ley Orgánica de Elecciones  N° 26859)</a:t>
          </a:r>
          <a:endParaRPr lang="es-PE" sz="2500" kern="1200" dirty="0">
            <a:latin typeface="+mj-lt"/>
          </a:endParaRPr>
        </a:p>
      </dsp:txBody>
      <dsp:txXfrm>
        <a:off x="4927139" y="3240894"/>
        <a:ext cx="3347143" cy="1334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5988D-70B2-4B7D-99C4-E1CE421CBCBD}">
      <dsp:nvSpPr>
        <dsp:cNvPr id="0" name=""/>
        <dsp:cNvSpPr/>
      </dsp:nvSpPr>
      <dsp:spPr>
        <a:xfrm>
          <a:off x="0" y="13509"/>
          <a:ext cx="10515600" cy="4324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latin typeface="+mj-lt"/>
            </a:rPr>
            <a:t>- Ética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latin typeface="+mj-lt"/>
            </a:rPr>
            <a:t>- Unidad, identidad y solidaridad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- Transparencia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- Autonomía de la autoridad electoral 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- Respeto a las normas electorales vigentes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+mj-lt"/>
            </a:rPr>
            <a:t>- Respeto por los derechos de los agremiados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latin typeface="+mj-lt"/>
            </a:rPr>
            <a:t>	</a:t>
          </a:r>
        </a:p>
      </dsp:txBody>
      <dsp:txXfrm>
        <a:off x="211096" y="224605"/>
        <a:ext cx="10093408" cy="390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1C4CA-ACA3-4204-BBAB-94767389BDE2}">
      <dsp:nvSpPr>
        <dsp:cNvPr id="0" name=""/>
        <dsp:cNvSpPr/>
      </dsp:nvSpPr>
      <dsp:spPr>
        <a:xfrm>
          <a:off x="0" y="513414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/>
            <a:t>Llegar 30 minutos antes del inicio de la jornada.</a:t>
          </a:r>
        </a:p>
      </dsp:txBody>
      <dsp:txXfrm>
        <a:off x="24588" y="538002"/>
        <a:ext cx="7837524" cy="454509"/>
      </dsp:txXfrm>
    </dsp:sp>
    <dsp:sp modelId="{DF2D643C-F51B-40CE-A7FD-0B31DA89057E}">
      <dsp:nvSpPr>
        <dsp:cNvPr id="0" name=""/>
        <dsp:cNvSpPr/>
      </dsp:nvSpPr>
      <dsp:spPr>
        <a:xfrm>
          <a:off x="0" y="1077579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/>
            <a:t>Verificar que el material electoral se encuentre conforme.</a:t>
          </a:r>
        </a:p>
      </dsp:txBody>
      <dsp:txXfrm>
        <a:off x="24588" y="1102167"/>
        <a:ext cx="7837524" cy="454509"/>
      </dsp:txXfrm>
    </dsp:sp>
    <dsp:sp modelId="{CB3C7455-164D-4581-B99F-0471748FAD6A}">
      <dsp:nvSpPr>
        <dsp:cNvPr id="0" name=""/>
        <dsp:cNvSpPr/>
      </dsp:nvSpPr>
      <dsp:spPr>
        <a:xfrm>
          <a:off x="0" y="1641744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/>
            <a:t>Contar y firmar las cédulas en su cara externa.</a:t>
          </a:r>
        </a:p>
      </dsp:txBody>
      <dsp:txXfrm>
        <a:off x="24588" y="1666332"/>
        <a:ext cx="7837524" cy="454509"/>
      </dsp:txXfrm>
    </dsp:sp>
    <dsp:sp modelId="{CE92EE50-7116-4B8E-9121-AB9F0E96B61D}">
      <dsp:nvSpPr>
        <dsp:cNvPr id="0" name=""/>
        <dsp:cNvSpPr/>
      </dsp:nvSpPr>
      <dsp:spPr>
        <a:xfrm>
          <a:off x="0" y="2205909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Acondicionar el ánfora y la cabina y colocar los carteles de candidatos.</a:t>
          </a:r>
          <a:endParaRPr lang="es-PE" sz="2100" kern="1200"/>
        </a:p>
      </dsp:txBody>
      <dsp:txXfrm>
        <a:off x="24588" y="2230497"/>
        <a:ext cx="7837524" cy="454509"/>
      </dsp:txXfrm>
    </dsp:sp>
    <dsp:sp modelId="{A974BF01-C04B-4ED2-9AFB-333997C1C2F7}">
      <dsp:nvSpPr>
        <dsp:cNvPr id="0" name=""/>
        <dsp:cNvSpPr/>
      </dsp:nvSpPr>
      <dsp:spPr>
        <a:xfrm>
          <a:off x="0" y="2770074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/>
            <a:t>Si faltara un miembro de mesa invitar a un elector presente.</a:t>
          </a:r>
        </a:p>
      </dsp:txBody>
      <dsp:txXfrm>
        <a:off x="24588" y="2794662"/>
        <a:ext cx="7837524" cy="454509"/>
      </dsp:txXfrm>
    </dsp:sp>
    <dsp:sp modelId="{D7FB8D24-621A-4208-86AD-0F28E0BFD2EE}">
      <dsp:nvSpPr>
        <dsp:cNvPr id="0" name=""/>
        <dsp:cNvSpPr/>
      </dsp:nvSpPr>
      <dsp:spPr>
        <a:xfrm>
          <a:off x="0" y="3334239"/>
          <a:ext cx="7886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/>
            <a:t>Llenar el acta de instalación.</a:t>
          </a:r>
          <a:r>
            <a:rPr lang="es-ES" sz="2100" kern="1200"/>
            <a:t> </a:t>
          </a:r>
          <a:endParaRPr lang="es-PE" sz="2100" kern="1200"/>
        </a:p>
      </dsp:txBody>
      <dsp:txXfrm>
        <a:off x="24588" y="3358827"/>
        <a:ext cx="7837524" cy="454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E4F32-6756-4480-B3CA-C87F2EF872E8}">
      <dsp:nvSpPr>
        <dsp:cNvPr id="0" name=""/>
        <dsp:cNvSpPr/>
      </dsp:nvSpPr>
      <dsp:spPr>
        <a:xfrm>
          <a:off x="593651" y="0"/>
          <a:ext cx="6728050" cy="37444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0DCDCE-9C7E-41CC-B365-02051C2DED39}">
      <dsp:nvSpPr>
        <dsp:cNvPr id="0" name=""/>
        <dsp:cNvSpPr/>
      </dsp:nvSpPr>
      <dsp:spPr>
        <a:xfrm>
          <a:off x="2174" y="1123324"/>
          <a:ext cx="1265760" cy="1497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El elector debe identificarse en la mesa presentando su D</a:t>
          </a:r>
          <a:r>
            <a:rPr lang="es-PE" sz="1000" kern="1200" dirty="0"/>
            <a:t>NI o su carnet del CCPL</a:t>
          </a:r>
          <a:r>
            <a:rPr lang="es-ES" sz="1000" kern="1200" dirty="0"/>
            <a:t> </a:t>
          </a:r>
          <a:r>
            <a:rPr lang="es-PE" sz="1000" kern="1200" dirty="0"/>
            <a:t>. </a:t>
          </a:r>
        </a:p>
      </dsp:txBody>
      <dsp:txXfrm>
        <a:off x="63963" y="1185113"/>
        <a:ext cx="1142182" cy="1374188"/>
      </dsp:txXfrm>
    </dsp:sp>
    <dsp:sp modelId="{0FE1A35A-D698-4C32-AE04-F488C2AF1A16}">
      <dsp:nvSpPr>
        <dsp:cNvPr id="0" name=""/>
        <dsp:cNvSpPr/>
      </dsp:nvSpPr>
      <dsp:spPr>
        <a:xfrm>
          <a:off x="1331222" y="1123324"/>
          <a:ext cx="1265760" cy="1497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Una vez identificado y verificada su pertenencia al padrón de la mesa correspondiente, se le entrega una cédula de votación.</a:t>
          </a:r>
          <a:endParaRPr lang="es-PE" sz="1000" kern="1200" dirty="0"/>
        </a:p>
      </dsp:txBody>
      <dsp:txXfrm>
        <a:off x="1393011" y="1185113"/>
        <a:ext cx="1142182" cy="1374188"/>
      </dsp:txXfrm>
    </dsp:sp>
    <dsp:sp modelId="{FFD3AFDB-799D-4E4C-AC14-3A42C10D8A65}">
      <dsp:nvSpPr>
        <dsp:cNvPr id="0" name=""/>
        <dsp:cNvSpPr/>
      </dsp:nvSpPr>
      <dsp:spPr>
        <a:xfrm>
          <a:off x="2660271" y="1123324"/>
          <a:ext cx="1265760" cy="1497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El elector ingresa solo a la cámara secreta, excepto en los casos de discapacidad y siempre que el elector solicite ayuda.</a:t>
          </a:r>
          <a:endParaRPr lang="es-PE" sz="1000" kern="1200" dirty="0"/>
        </a:p>
      </dsp:txBody>
      <dsp:txXfrm>
        <a:off x="2722060" y="1185113"/>
        <a:ext cx="1142182" cy="1374188"/>
      </dsp:txXfrm>
    </dsp:sp>
    <dsp:sp modelId="{4AFC0777-C1DD-4682-97E3-DBF849FF8FD7}">
      <dsp:nvSpPr>
        <dsp:cNvPr id="0" name=""/>
        <dsp:cNvSpPr/>
      </dsp:nvSpPr>
      <dsp:spPr>
        <a:xfrm>
          <a:off x="3989320" y="1123324"/>
          <a:ext cx="1265760" cy="1497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El elector retorna a la mesa e introduce su voto doblado en el ánfora.</a:t>
          </a:r>
          <a:endParaRPr lang="es-PE" sz="1000" kern="1200" dirty="0"/>
        </a:p>
      </dsp:txBody>
      <dsp:txXfrm>
        <a:off x="4051109" y="1185113"/>
        <a:ext cx="1142182" cy="1374188"/>
      </dsp:txXfrm>
    </dsp:sp>
    <dsp:sp modelId="{ECA07CEC-C6F1-47C0-94B8-9BE55A8D2515}">
      <dsp:nvSpPr>
        <dsp:cNvPr id="0" name=""/>
        <dsp:cNvSpPr/>
      </dsp:nvSpPr>
      <dsp:spPr>
        <a:xfrm>
          <a:off x="5318369" y="1123324"/>
          <a:ext cx="1265760" cy="1497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Se hace firmar al elector en el padrón al lado de sus datos y estampar su impresión dactilar.</a:t>
          </a:r>
          <a:endParaRPr lang="es-PE" sz="1000" kern="1200" dirty="0"/>
        </a:p>
      </dsp:txBody>
      <dsp:txXfrm>
        <a:off x="5380158" y="1185113"/>
        <a:ext cx="1142182" cy="1374188"/>
      </dsp:txXfrm>
    </dsp:sp>
    <dsp:sp modelId="{4AA0FCEE-06DC-45D9-A640-30976C5D3E3F}">
      <dsp:nvSpPr>
        <dsp:cNvPr id="0" name=""/>
        <dsp:cNvSpPr/>
      </dsp:nvSpPr>
      <dsp:spPr>
        <a:xfrm>
          <a:off x="6647418" y="1123324"/>
          <a:ext cx="1265760" cy="14977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Se le devuelve el documento de identificación.</a:t>
          </a:r>
          <a:endParaRPr lang="es-PE" sz="1000" kern="1200" dirty="0"/>
        </a:p>
      </dsp:txBody>
      <dsp:txXfrm>
        <a:off x="6709207" y="1185113"/>
        <a:ext cx="1142182" cy="1374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C25F6-E8FA-465D-AF9D-D718CF83A4EA}">
      <dsp:nvSpPr>
        <dsp:cNvPr id="0" name=""/>
        <dsp:cNvSpPr/>
      </dsp:nvSpPr>
      <dsp:spPr>
        <a:xfrm>
          <a:off x="0" y="94886"/>
          <a:ext cx="78922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j-lt"/>
            </a:rPr>
            <a:t>Abren el ánfora y confirman que el número de cédulas sea igual al número de los que votaron. </a:t>
          </a:r>
          <a:endParaRPr lang="es-PE" sz="1600" kern="1200" dirty="0">
            <a:latin typeface="+mj-lt"/>
          </a:endParaRPr>
        </a:p>
      </dsp:txBody>
      <dsp:txXfrm>
        <a:off x="31028" y="125914"/>
        <a:ext cx="7830185" cy="573546"/>
      </dsp:txXfrm>
    </dsp:sp>
    <dsp:sp modelId="{99080172-1CF8-4BC8-A7CB-687535EA30C7}">
      <dsp:nvSpPr>
        <dsp:cNvPr id="0" name=""/>
        <dsp:cNvSpPr/>
      </dsp:nvSpPr>
      <dsp:spPr>
        <a:xfrm>
          <a:off x="0" y="730489"/>
          <a:ext cx="7892241" cy="41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579" tIns="20320" rIns="113792" bIns="20320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latin typeface="+mj-lt"/>
            </a:rPr>
            <a:t>Si éstas exceden el número de votantes, «se sacará la cantidad en exceso al azar». </a:t>
          </a:r>
          <a:endParaRPr lang="es-PE" sz="1200" kern="1200" dirty="0">
            <a:latin typeface="+mj-lt"/>
          </a:endParaRP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latin typeface="+mj-lt"/>
            </a:rPr>
            <a:t>Si el número fuera menor, se deja constancia en el acta y se prosigue.</a:t>
          </a:r>
          <a:endParaRPr lang="es-PE" sz="1200" kern="1200" dirty="0">
            <a:latin typeface="+mj-lt"/>
          </a:endParaRPr>
        </a:p>
      </dsp:txBody>
      <dsp:txXfrm>
        <a:off x="0" y="730489"/>
        <a:ext cx="7892241" cy="414000"/>
      </dsp:txXfrm>
    </dsp:sp>
    <dsp:sp modelId="{8DB2EAFC-4651-4C2D-8D97-563D7DE7959E}">
      <dsp:nvSpPr>
        <dsp:cNvPr id="0" name=""/>
        <dsp:cNvSpPr/>
      </dsp:nvSpPr>
      <dsp:spPr>
        <a:xfrm>
          <a:off x="0" y="1144489"/>
          <a:ext cx="78922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j-lt"/>
            </a:rPr>
            <a:t>Anotan los votos en la hoja borrador y luego pasan los resultados de la hoja  borrador al acta de escrutinio.</a:t>
          </a:r>
          <a:endParaRPr lang="es-PE" sz="1600" kern="1200" dirty="0">
            <a:latin typeface="+mj-lt"/>
          </a:endParaRPr>
        </a:p>
      </dsp:txBody>
      <dsp:txXfrm>
        <a:off x="31028" y="1175517"/>
        <a:ext cx="7830185" cy="573546"/>
      </dsp:txXfrm>
    </dsp:sp>
    <dsp:sp modelId="{8D0E5D42-6332-42B4-9DDF-41DC81AE7AA9}">
      <dsp:nvSpPr>
        <dsp:cNvPr id="0" name=""/>
        <dsp:cNvSpPr/>
      </dsp:nvSpPr>
      <dsp:spPr>
        <a:xfrm>
          <a:off x="0" y="1826172"/>
          <a:ext cx="78922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j-lt"/>
            </a:rPr>
            <a:t>Los miembros de mesa resuelven de inmediato y por mayoría las impugnaciones y controversias planteadas por los personeros, anotando en el acta.</a:t>
          </a:r>
          <a:endParaRPr lang="es-PE" sz="1600" kern="1200" dirty="0">
            <a:latin typeface="+mj-lt"/>
          </a:endParaRPr>
        </a:p>
      </dsp:txBody>
      <dsp:txXfrm>
        <a:off x="31028" y="1857200"/>
        <a:ext cx="7830185" cy="573546"/>
      </dsp:txXfrm>
    </dsp:sp>
    <dsp:sp modelId="{62B2AE87-669A-46F4-88DE-B18AF2B842E2}">
      <dsp:nvSpPr>
        <dsp:cNvPr id="0" name=""/>
        <dsp:cNvSpPr/>
      </dsp:nvSpPr>
      <dsp:spPr>
        <a:xfrm>
          <a:off x="0" y="2507854"/>
          <a:ext cx="78922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j-lt"/>
            </a:rPr>
            <a:t>Llenan el acta de escrutinio.</a:t>
          </a:r>
          <a:endParaRPr lang="es-PE" sz="1600" kern="1200" dirty="0">
            <a:latin typeface="+mj-lt"/>
          </a:endParaRPr>
        </a:p>
      </dsp:txBody>
      <dsp:txXfrm>
        <a:off x="31028" y="2538882"/>
        <a:ext cx="7830185" cy="573546"/>
      </dsp:txXfrm>
    </dsp:sp>
    <dsp:sp modelId="{DCF19EF4-7F0D-4F0F-9F78-08EC28A4A35E}">
      <dsp:nvSpPr>
        <dsp:cNvPr id="0" name=""/>
        <dsp:cNvSpPr/>
      </dsp:nvSpPr>
      <dsp:spPr>
        <a:xfrm>
          <a:off x="0" y="3189537"/>
          <a:ext cx="78922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j-lt"/>
            </a:rPr>
            <a:t>Entrega</a:t>
          </a:r>
          <a:r>
            <a:rPr lang="es-PE" sz="1600" kern="1200" dirty="0">
              <a:latin typeface="+mj-lt"/>
            </a:rPr>
            <a:t>n</a:t>
          </a:r>
          <a:r>
            <a:rPr lang="es-ES" sz="1600" kern="1200" dirty="0">
              <a:latin typeface="+mj-lt"/>
            </a:rPr>
            <a:t> el acta electoral y todos los materiales a los miembros del Comité Electoral.</a:t>
          </a:r>
          <a:endParaRPr lang="es-PE" sz="1600" kern="1200" dirty="0">
            <a:latin typeface="+mj-lt"/>
          </a:endParaRPr>
        </a:p>
      </dsp:txBody>
      <dsp:txXfrm>
        <a:off x="31028" y="3220565"/>
        <a:ext cx="7830185" cy="573546"/>
      </dsp:txXfrm>
    </dsp:sp>
    <dsp:sp modelId="{152B28A6-7508-4685-B2D6-4249AB437F58}">
      <dsp:nvSpPr>
        <dsp:cNvPr id="0" name=""/>
        <dsp:cNvSpPr/>
      </dsp:nvSpPr>
      <dsp:spPr>
        <a:xfrm>
          <a:off x="0" y="3871219"/>
          <a:ext cx="7892241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j-lt"/>
            </a:rPr>
            <a:t>Se destruye las cédulas utilizadas junto con las no utilizadas (art. 300° de la LOE</a:t>
          </a:r>
          <a:r>
            <a:rPr lang="es-ES" sz="1600" kern="1200" dirty="0"/>
            <a:t>).</a:t>
          </a:r>
          <a:endParaRPr lang="es-PE" sz="1600" kern="1200" dirty="0"/>
        </a:p>
      </dsp:txBody>
      <dsp:txXfrm>
        <a:off x="31028" y="3902247"/>
        <a:ext cx="7830185" cy="573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5CDAD-E2FB-4FB0-9A8F-AB759116C5C1}">
      <dsp:nvSpPr>
        <dsp:cNvPr id="0" name=""/>
        <dsp:cNvSpPr/>
      </dsp:nvSpPr>
      <dsp:spPr>
        <a:xfrm>
          <a:off x="5698986" y="3179332"/>
          <a:ext cx="4727939" cy="56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39"/>
              </a:lnTo>
              <a:lnTo>
                <a:pt x="4727939" y="383339"/>
              </a:lnTo>
              <a:lnTo>
                <a:pt x="4727939" y="562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F930F-464C-4EC5-9FA1-9028ECC73103}">
      <dsp:nvSpPr>
        <dsp:cNvPr id="0" name=""/>
        <dsp:cNvSpPr/>
      </dsp:nvSpPr>
      <dsp:spPr>
        <a:xfrm>
          <a:off x="5698986" y="3179332"/>
          <a:ext cx="2363969" cy="56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39"/>
              </a:lnTo>
              <a:lnTo>
                <a:pt x="2363969" y="383339"/>
              </a:lnTo>
              <a:lnTo>
                <a:pt x="2363969" y="562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1B57-DA0E-454F-87F5-1F801FC01226}">
      <dsp:nvSpPr>
        <dsp:cNvPr id="0" name=""/>
        <dsp:cNvSpPr/>
      </dsp:nvSpPr>
      <dsp:spPr>
        <a:xfrm>
          <a:off x="5653266" y="3179332"/>
          <a:ext cx="91440" cy="56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226D6-73A8-4971-BDB1-954AEA4D97FC}">
      <dsp:nvSpPr>
        <dsp:cNvPr id="0" name=""/>
        <dsp:cNvSpPr/>
      </dsp:nvSpPr>
      <dsp:spPr>
        <a:xfrm>
          <a:off x="3335017" y="3179332"/>
          <a:ext cx="2363969" cy="562517"/>
        </a:xfrm>
        <a:custGeom>
          <a:avLst/>
          <a:gdLst/>
          <a:ahLst/>
          <a:cxnLst/>
          <a:rect l="0" t="0" r="0" b="0"/>
          <a:pathLst>
            <a:path>
              <a:moveTo>
                <a:pt x="2363969" y="0"/>
              </a:moveTo>
              <a:lnTo>
                <a:pt x="2363969" y="383339"/>
              </a:lnTo>
              <a:lnTo>
                <a:pt x="0" y="383339"/>
              </a:lnTo>
              <a:lnTo>
                <a:pt x="0" y="562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DF333-D582-485A-9811-37431AB180F4}">
      <dsp:nvSpPr>
        <dsp:cNvPr id="0" name=""/>
        <dsp:cNvSpPr/>
      </dsp:nvSpPr>
      <dsp:spPr>
        <a:xfrm>
          <a:off x="971047" y="3179332"/>
          <a:ext cx="4727939" cy="562517"/>
        </a:xfrm>
        <a:custGeom>
          <a:avLst/>
          <a:gdLst/>
          <a:ahLst/>
          <a:cxnLst/>
          <a:rect l="0" t="0" r="0" b="0"/>
          <a:pathLst>
            <a:path>
              <a:moveTo>
                <a:pt x="4727939" y="0"/>
              </a:moveTo>
              <a:lnTo>
                <a:pt x="4727939" y="383339"/>
              </a:lnTo>
              <a:lnTo>
                <a:pt x="0" y="383339"/>
              </a:lnTo>
              <a:lnTo>
                <a:pt x="0" y="562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AE5BF-C7EA-42F2-8AA4-B1949AE143CC}">
      <dsp:nvSpPr>
        <dsp:cNvPr id="0" name=""/>
        <dsp:cNvSpPr/>
      </dsp:nvSpPr>
      <dsp:spPr>
        <a:xfrm>
          <a:off x="3335017" y="1388625"/>
          <a:ext cx="2363969" cy="56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39"/>
              </a:lnTo>
              <a:lnTo>
                <a:pt x="2363969" y="383339"/>
              </a:lnTo>
              <a:lnTo>
                <a:pt x="2363969" y="56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B2B44-A30E-4581-90DC-B16BA9589A38}">
      <dsp:nvSpPr>
        <dsp:cNvPr id="0" name=""/>
        <dsp:cNvSpPr/>
      </dsp:nvSpPr>
      <dsp:spPr>
        <a:xfrm>
          <a:off x="3289297" y="1388625"/>
          <a:ext cx="91440" cy="56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5476E-787F-43F7-9F15-23F0F385B140}">
      <dsp:nvSpPr>
        <dsp:cNvPr id="0" name=""/>
        <dsp:cNvSpPr/>
      </dsp:nvSpPr>
      <dsp:spPr>
        <a:xfrm>
          <a:off x="971047" y="1388625"/>
          <a:ext cx="2363969" cy="562517"/>
        </a:xfrm>
        <a:custGeom>
          <a:avLst/>
          <a:gdLst/>
          <a:ahLst/>
          <a:cxnLst/>
          <a:rect l="0" t="0" r="0" b="0"/>
          <a:pathLst>
            <a:path>
              <a:moveTo>
                <a:pt x="2363969" y="0"/>
              </a:moveTo>
              <a:lnTo>
                <a:pt x="2363969" y="383339"/>
              </a:lnTo>
              <a:lnTo>
                <a:pt x="0" y="383339"/>
              </a:lnTo>
              <a:lnTo>
                <a:pt x="0" y="56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E4E2C-8EEC-4306-A871-8408737545F4}">
      <dsp:nvSpPr>
        <dsp:cNvPr id="0" name=""/>
        <dsp:cNvSpPr/>
      </dsp:nvSpPr>
      <dsp:spPr>
        <a:xfrm>
          <a:off x="2367938" y="160436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FEDFED-936C-4C6C-9344-E852DFC571D9}">
      <dsp:nvSpPr>
        <dsp:cNvPr id="0" name=""/>
        <dsp:cNvSpPr/>
      </dsp:nvSpPr>
      <dsp:spPr>
        <a:xfrm>
          <a:off x="2582845" y="364597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VOTOS EMITIDOS</a:t>
          </a:r>
          <a:endParaRPr lang="es-PE" sz="1200" kern="1200"/>
        </a:p>
      </dsp:txBody>
      <dsp:txXfrm>
        <a:off x="2618817" y="400569"/>
        <a:ext cx="1862212" cy="1156245"/>
      </dsp:txXfrm>
    </dsp:sp>
    <dsp:sp modelId="{D7C797EC-6134-419B-84BC-CD4BE42F553D}">
      <dsp:nvSpPr>
        <dsp:cNvPr id="0" name=""/>
        <dsp:cNvSpPr/>
      </dsp:nvSpPr>
      <dsp:spPr>
        <a:xfrm>
          <a:off x="3969" y="1951143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85CAF4-008B-4311-9A0B-B0237462B3DE}">
      <dsp:nvSpPr>
        <dsp:cNvPr id="0" name=""/>
        <dsp:cNvSpPr/>
      </dsp:nvSpPr>
      <dsp:spPr>
        <a:xfrm>
          <a:off x="218875" y="2155304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VOTOS VÁLIDOS: </a:t>
          </a:r>
          <a:r>
            <a:rPr lang="es-ES" sz="1200" kern="1200"/>
            <a:t>El número de votos válidos se obtiene luego de deducir, del total de votos emitidos, los votos en blanco y los nulos.</a:t>
          </a:r>
          <a:endParaRPr lang="es-PE" sz="1200" kern="1200"/>
        </a:p>
      </dsp:txBody>
      <dsp:txXfrm>
        <a:off x="254847" y="2191276"/>
        <a:ext cx="1862212" cy="1156245"/>
      </dsp:txXfrm>
    </dsp:sp>
    <dsp:sp modelId="{4DA942D6-B039-4EE6-90DC-6BEEFCE76B78}">
      <dsp:nvSpPr>
        <dsp:cNvPr id="0" name=""/>
        <dsp:cNvSpPr/>
      </dsp:nvSpPr>
      <dsp:spPr>
        <a:xfrm>
          <a:off x="2367938" y="1951143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7A761E-1646-48E8-8D9F-6AB32E43ABEB}">
      <dsp:nvSpPr>
        <dsp:cNvPr id="0" name=""/>
        <dsp:cNvSpPr/>
      </dsp:nvSpPr>
      <dsp:spPr>
        <a:xfrm>
          <a:off x="2582845" y="2155304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VOTOS EN BLANCO</a:t>
          </a:r>
          <a:r>
            <a:rPr lang="es-ES" sz="1200" kern="1200"/>
            <a:t>: No tiene ninguna marca; es depositado en el ánfora tal como fue entregado al elector. </a:t>
          </a:r>
          <a:endParaRPr lang="es-PE" sz="1200" kern="1200"/>
        </a:p>
      </dsp:txBody>
      <dsp:txXfrm>
        <a:off x="2618817" y="2191276"/>
        <a:ext cx="1862212" cy="1156245"/>
      </dsp:txXfrm>
    </dsp:sp>
    <dsp:sp modelId="{DB7BFD35-7D9C-4037-9C53-804EF6623AFB}">
      <dsp:nvSpPr>
        <dsp:cNvPr id="0" name=""/>
        <dsp:cNvSpPr/>
      </dsp:nvSpPr>
      <dsp:spPr>
        <a:xfrm>
          <a:off x="4731908" y="1951143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B393A0-7C4B-4D38-82D5-326A107A45CC}">
      <dsp:nvSpPr>
        <dsp:cNvPr id="0" name=""/>
        <dsp:cNvSpPr/>
      </dsp:nvSpPr>
      <dsp:spPr>
        <a:xfrm>
          <a:off x="4946814" y="2155304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VOTOS NULOS:</a:t>
          </a:r>
          <a:endParaRPr lang="es-PE" sz="1200" kern="1200"/>
        </a:p>
      </dsp:txBody>
      <dsp:txXfrm>
        <a:off x="4982786" y="2191276"/>
        <a:ext cx="1862212" cy="1156245"/>
      </dsp:txXfrm>
    </dsp:sp>
    <dsp:sp modelId="{0D916408-1E18-4CFD-839E-745FCB1B1607}">
      <dsp:nvSpPr>
        <dsp:cNvPr id="0" name=""/>
        <dsp:cNvSpPr/>
      </dsp:nvSpPr>
      <dsp:spPr>
        <a:xfrm>
          <a:off x="3969" y="3741850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01FA4B-76C3-4458-B16B-978005D3CADF}">
      <dsp:nvSpPr>
        <dsp:cNvPr id="0" name=""/>
        <dsp:cNvSpPr/>
      </dsp:nvSpPr>
      <dsp:spPr>
        <a:xfrm>
          <a:off x="218875" y="3946011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El elector ha marcado más de una opción.</a:t>
          </a:r>
          <a:endParaRPr lang="es-PE" sz="1200" kern="1200"/>
        </a:p>
      </dsp:txBody>
      <dsp:txXfrm>
        <a:off x="254847" y="3981983"/>
        <a:ext cx="1862212" cy="1156245"/>
      </dsp:txXfrm>
    </dsp:sp>
    <dsp:sp modelId="{4E90FE61-166A-4DC5-A521-A221122C8ED6}">
      <dsp:nvSpPr>
        <dsp:cNvPr id="0" name=""/>
        <dsp:cNvSpPr/>
      </dsp:nvSpPr>
      <dsp:spPr>
        <a:xfrm>
          <a:off x="2367938" y="3741850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9D9539-216A-4FA5-A885-C055AD4A2B9B}">
      <dsp:nvSpPr>
        <dsp:cNvPr id="0" name=""/>
        <dsp:cNvSpPr/>
      </dsp:nvSpPr>
      <dsp:spPr>
        <a:xfrm>
          <a:off x="2582845" y="3946011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Llevan la firma u otra anotación hecha por el elector.</a:t>
          </a:r>
          <a:endParaRPr lang="es-PE" sz="1200" kern="1200" dirty="0"/>
        </a:p>
      </dsp:txBody>
      <dsp:txXfrm>
        <a:off x="2618817" y="3981983"/>
        <a:ext cx="1862212" cy="1156245"/>
      </dsp:txXfrm>
    </dsp:sp>
    <dsp:sp modelId="{FEAC5913-618F-407F-9F6D-94498090C157}">
      <dsp:nvSpPr>
        <dsp:cNvPr id="0" name=""/>
        <dsp:cNvSpPr/>
      </dsp:nvSpPr>
      <dsp:spPr>
        <a:xfrm>
          <a:off x="4731908" y="3741850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8695BA-F64B-4FF6-822B-942143A12111}">
      <dsp:nvSpPr>
        <dsp:cNvPr id="0" name=""/>
        <dsp:cNvSpPr/>
      </dsp:nvSpPr>
      <dsp:spPr>
        <a:xfrm>
          <a:off x="4946814" y="3946011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No llevan la firma del presidente de la mesa de votación. </a:t>
          </a:r>
          <a:endParaRPr lang="es-PE" sz="1200" kern="1200"/>
        </a:p>
      </dsp:txBody>
      <dsp:txXfrm>
        <a:off x="4982786" y="3981983"/>
        <a:ext cx="1862212" cy="1156245"/>
      </dsp:txXfrm>
    </dsp:sp>
    <dsp:sp modelId="{74791096-44C4-49C6-BDB6-EC3B4845AB9E}">
      <dsp:nvSpPr>
        <dsp:cNvPr id="0" name=""/>
        <dsp:cNvSpPr/>
      </dsp:nvSpPr>
      <dsp:spPr>
        <a:xfrm>
          <a:off x="7095877" y="3741850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6578DF-BACD-48E3-9163-956677B44BF1}">
      <dsp:nvSpPr>
        <dsp:cNvPr id="0" name=""/>
        <dsp:cNvSpPr/>
      </dsp:nvSpPr>
      <dsp:spPr>
        <a:xfrm>
          <a:off x="7310784" y="3946011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Cédulas rotas.</a:t>
          </a:r>
          <a:endParaRPr lang="es-PE" sz="1200" kern="1200"/>
        </a:p>
      </dsp:txBody>
      <dsp:txXfrm>
        <a:off x="7346756" y="3981983"/>
        <a:ext cx="1862212" cy="1156245"/>
      </dsp:txXfrm>
    </dsp:sp>
    <dsp:sp modelId="{10B76567-59F7-415A-98E0-6BED4DAF3D1C}">
      <dsp:nvSpPr>
        <dsp:cNvPr id="0" name=""/>
        <dsp:cNvSpPr/>
      </dsp:nvSpPr>
      <dsp:spPr>
        <a:xfrm>
          <a:off x="9459847" y="3741850"/>
          <a:ext cx="1934156" cy="1228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D49128-5E74-48B9-BAA9-4B9A572E324C}">
      <dsp:nvSpPr>
        <dsp:cNvPr id="0" name=""/>
        <dsp:cNvSpPr/>
      </dsp:nvSpPr>
      <dsp:spPr>
        <a:xfrm>
          <a:off x="9674753" y="3946011"/>
          <a:ext cx="1934156" cy="1228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La cruz o el aspa tiene su intersección fuera del recuadro.</a:t>
          </a:r>
          <a:endParaRPr lang="es-PE" sz="1200" kern="1200"/>
        </a:p>
      </dsp:txBody>
      <dsp:txXfrm>
        <a:off x="9710725" y="3981983"/>
        <a:ext cx="1862212" cy="1156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8A83D-0D46-4591-9CB9-958D755677D9}">
      <dsp:nvSpPr>
        <dsp:cNvPr id="0" name=""/>
        <dsp:cNvSpPr/>
      </dsp:nvSpPr>
      <dsp:spPr>
        <a:xfrm>
          <a:off x="0" y="194928"/>
          <a:ext cx="10305367" cy="32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0070C0"/>
              </a:solidFill>
            </a:rPr>
            <a:t>-</a:t>
          </a:r>
          <a:r>
            <a:rPr lang="es-ES" sz="2000" b="0" kern="1200" dirty="0">
              <a:solidFill>
                <a:srgbClr val="0070C0"/>
              </a:solidFill>
            </a:rPr>
            <a:t> El día de la elección al termino del escrutinio los miembros de mesa entregaran a la comisión electoral 2 copias con firmas originales del acta de escrutinio y el padrón electoral de cada mesa de sufragio. Los cuales deben ser registrados en un formato que indique lo recibido y el numero de mesa.</a:t>
          </a:r>
          <a:br>
            <a:rPr lang="es-ES" sz="2000" b="0" kern="1200" dirty="0">
              <a:solidFill>
                <a:srgbClr val="0070C0"/>
              </a:solidFill>
            </a:rPr>
          </a:br>
          <a:br>
            <a:rPr lang="es-ES" sz="2000" b="0" kern="1200" dirty="0">
              <a:solidFill>
                <a:srgbClr val="0070C0"/>
              </a:solidFill>
            </a:rPr>
          </a:br>
          <a:r>
            <a:rPr lang="es-ES" sz="2000" b="0" kern="1200" dirty="0">
              <a:solidFill>
                <a:srgbClr val="0070C0"/>
              </a:solidFill>
            </a:rPr>
            <a:t>- La comisión electoral conforme recibe las actas de cada mesa de sufragio procede a elaborar la consolidación de los resultados recibidos, para el acta general, cuyos resultados serán firmados y publicados.</a:t>
          </a:r>
          <a:br>
            <a:rPr lang="es-ES" sz="2000" b="0" kern="1200" dirty="0">
              <a:solidFill>
                <a:srgbClr val="0070C0"/>
              </a:solidFill>
            </a:rPr>
          </a:br>
          <a:br>
            <a:rPr lang="es-ES" sz="2000" b="0" kern="1200" dirty="0">
              <a:solidFill>
                <a:srgbClr val="0070C0"/>
              </a:solidFill>
            </a:rPr>
          </a:br>
          <a:r>
            <a:rPr lang="es-ES" sz="2000" b="0" kern="1200" dirty="0">
              <a:solidFill>
                <a:srgbClr val="0070C0"/>
              </a:solidFill>
            </a:rPr>
            <a:t> </a:t>
          </a:r>
          <a:endParaRPr lang="es-PE" sz="2000" kern="1200" dirty="0">
            <a:solidFill>
              <a:srgbClr val="0070C0"/>
            </a:solidFill>
          </a:endParaRPr>
        </a:p>
      </dsp:txBody>
      <dsp:txXfrm>
        <a:off x="159921" y="354849"/>
        <a:ext cx="9985525" cy="2956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76612-DFFA-4694-BD4D-07732F4C8F8B}">
      <dsp:nvSpPr>
        <dsp:cNvPr id="0" name=""/>
        <dsp:cNvSpPr/>
      </dsp:nvSpPr>
      <dsp:spPr>
        <a:xfrm>
          <a:off x="0" y="12915"/>
          <a:ext cx="10351086" cy="1870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100" b="0" kern="1200" dirty="0">
            <a:solidFill>
              <a:srgbClr val="0070C0"/>
            </a:solidFill>
          </a:endParaRPr>
        </a:p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0" kern="1200" dirty="0">
              <a:solidFill>
                <a:srgbClr val="0070C0"/>
              </a:solidFill>
            </a:rPr>
            <a:t>El escrutinio en mesa es irrevisable.</a:t>
          </a:r>
          <a:endParaRPr lang="es-PE" sz="4100" kern="1200" dirty="0">
            <a:solidFill>
              <a:srgbClr val="0070C0"/>
            </a:solidFill>
          </a:endParaRPr>
        </a:p>
      </dsp:txBody>
      <dsp:txXfrm>
        <a:off x="91326" y="104241"/>
        <a:ext cx="10168434" cy="1688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1293D-BE07-438B-A097-E24235C2EDCC}" type="datetimeFigureOut">
              <a:rPr lang="es-PE" smtClean="0"/>
              <a:t>24/08/2023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A3FE-2913-40D4-BC19-CBDE7C37F4E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43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A3FE-2913-40D4-BC19-CBDE7C37F4E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79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A3FE-2913-40D4-BC19-CBDE7C37F4EA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961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701675"/>
            <a:ext cx="6113463" cy="34401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48163"/>
            <a:ext cx="4997450" cy="414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33" tIns="45267" rIns="90533" bIns="45267"/>
          <a:lstStyle/>
          <a:p>
            <a:pPr>
              <a:spcBef>
                <a:spcPct val="0"/>
              </a:spcBef>
            </a:pPr>
            <a:endParaRPr lang="es-PE" altLang="es-P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3D56-8AF3-4EC1-A0C2-B7DAC66EFD95}" type="slidenum">
              <a:rPr lang="es-PE" smtClean="0">
                <a:solidFill>
                  <a:prstClr val="black"/>
                </a:solidFill>
              </a:rPr>
              <a:pPr/>
              <a:t>19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701675"/>
            <a:ext cx="6113463" cy="344011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48163"/>
            <a:ext cx="4997450" cy="414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33" tIns="45267" rIns="90533" bIns="45267"/>
          <a:lstStyle/>
          <a:p>
            <a:pPr>
              <a:spcBef>
                <a:spcPct val="0"/>
              </a:spcBef>
            </a:pPr>
            <a:r>
              <a:rPr lang="es-ES_tradnl" altLang="es-PE">
                <a:latin typeface="Arial" panose="020B0604020202020204" pitchFamily="34" charset="0"/>
              </a:rPr>
              <a:t>Esta diapositiva destaca la jerarquía y supremacía del Órgano Electoral Central con relación a los Órganos Electorales Descentralizados. </a:t>
            </a:r>
          </a:p>
          <a:p>
            <a:pPr>
              <a:spcBef>
                <a:spcPct val="0"/>
              </a:spcBef>
            </a:pPr>
            <a:r>
              <a:rPr lang="es-ES_tradnl" altLang="es-PE">
                <a:latin typeface="Arial" panose="020B0604020202020204" pitchFamily="34" charset="0"/>
              </a:rPr>
              <a:t>Asimismo, resalta que los OEDs son los encargados de planificar y organizar las elecciones en sus respectivas circunscripciones. </a:t>
            </a:r>
            <a:endParaRPr lang="es-ES" altLang="es-P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9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F69C-DA2C-4BFE-B733-949228520A80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C09B-85BD-4F2C-8C33-3C76E571F507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621-78FB-49F8-8C0D-40AC6805B873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588F-65B7-4757-B8CB-B7FEBC86B1BD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2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3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9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73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255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>
            <a:spLocks noChangeArrowheads="1"/>
          </p:cNvSpPr>
          <p:nvPr userDrawn="1"/>
        </p:nvSpPr>
        <p:spPr bwMode="auto">
          <a:xfrm>
            <a:off x="562708" y="6400800"/>
            <a:ext cx="10972800" cy="2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PE" sz="1015" b="1" u="none">
                <a:solidFill>
                  <a:srgbClr val="000000"/>
                </a:solidFill>
                <a:latin typeface="Arial" charset="0"/>
              </a:rPr>
              <a:t>SUBGERENCIA DE ASISTENCIA TÉCNICA - GERENCIA DE INFORMACIÓN Y EDUCACIÓN ELECTORAL</a:t>
            </a:r>
            <a:endParaRPr lang="es-ES" altLang="es-PE" sz="1015" u="none">
              <a:solidFill>
                <a:srgbClr val="336699"/>
              </a:solidFill>
              <a:latin typeface="Arial" charset="0"/>
            </a:endParaRPr>
          </a:p>
        </p:txBody>
      </p:sp>
      <p:cxnSp>
        <p:nvCxnSpPr>
          <p:cNvPr id="3" name="3 Conector recto"/>
          <p:cNvCxnSpPr>
            <a:cxnSpLocks noChangeShapeType="1"/>
          </p:cNvCxnSpPr>
          <p:nvPr userDrawn="1"/>
        </p:nvCxnSpPr>
        <p:spPr bwMode="auto">
          <a:xfrm>
            <a:off x="281355" y="6400800"/>
            <a:ext cx="11629292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72306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E11C-20C5-473E-85DB-336938E87A24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74553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2183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18651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49050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339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2226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57365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44891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68587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PE" noProof="0"/>
          </a:p>
        </p:txBody>
      </p:sp>
    </p:spTree>
    <p:extLst>
      <p:ext uri="{BB962C8B-B14F-4D97-AF65-F5344CB8AC3E}">
        <p14:creationId xmlns:p14="http://schemas.microsoft.com/office/powerpoint/2010/main" val="37882441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BD1C-8AAB-4C9E-B3F3-183171A9815D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PE" noProof="0"/>
          </a:p>
        </p:txBody>
      </p:sp>
    </p:spTree>
    <p:extLst>
      <p:ext uri="{BB962C8B-B14F-4D97-AF65-F5344CB8AC3E}">
        <p14:creationId xmlns:p14="http://schemas.microsoft.com/office/powerpoint/2010/main" val="32579771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692475"/>
      </p:ext>
    </p:extLst>
  </p:cSld>
  <p:clrMapOvr>
    <a:masterClrMapping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7115105"/>
      </p:ext>
    </p:extLst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79877"/>
      </p:ext>
    </p:extLst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3615125"/>
      </p:ext>
    </p:extLst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0268655"/>
      </p:ext>
    </p:extLst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80739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D9B-7141-4FCA-AD17-946287DCC3BC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FC8E-620A-427C-ADC8-0DE69E66B79C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4D3C-14B4-4722-985E-9372F4F80E01}" type="datetime1">
              <a:rPr lang="en-US" smtClean="0"/>
              <a:t>8/24/2023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F6A2-25C1-42DB-B5BF-1FE8FA1BFF62}" type="datetime1">
              <a:rPr lang="en-US" smtClean="0"/>
              <a:t>8/24/2023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7FBC-D2E0-4642-A2D6-98C142827E5F}" type="datetime1">
              <a:rPr lang="en-US" smtClean="0"/>
              <a:t>8/24/2023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6239-71ED-4F75-839F-7020C990CC44}" type="datetime1">
              <a:rPr lang="en-US" smtClean="0"/>
              <a:t>8/24/2023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7839-E109-4A94-8998-A050F0BF762E}" type="datetime1">
              <a:rPr lang="en-US" smtClean="0"/>
              <a:t>8/24/2023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CFB0-011A-43EC-89E2-19ADEAEA71A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9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modelo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12192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Verdana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3007"/>
            <a:ext cx="12192000" cy="6861007"/>
            <a:chOff x="-979430" y="-100146"/>
            <a:chExt cx="11626031" cy="6542510"/>
          </a:xfrm>
        </p:grpSpPr>
        <p:sp>
          <p:nvSpPr>
            <p:cNvPr id="24" name="Rectángulo 23"/>
            <p:cNvSpPr/>
            <p:nvPr/>
          </p:nvSpPr>
          <p:spPr>
            <a:xfrm>
              <a:off x="-979430" y="-100146"/>
              <a:ext cx="11626031" cy="6542510"/>
            </a:xfrm>
            <a:prstGeom prst="rect">
              <a:avLst/>
            </a:prstGeom>
            <a:solidFill>
              <a:srgbClr val="003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v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46643" y="2056288"/>
              <a:ext cx="5717218" cy="3428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-979429" y="2056289"/>
              <a:ext cx="7343290" cy="4386074"/>
            </a:xfrm>
            <a:custGeom>
              <a:avLst/>
              <a:gdLst>
                <a:gd name="connsiteX0" fmla="*/ 1496292 w 6735026"/>
                <a:gd name="connsiteY0" fmla="*/ 0 h 4031671"/>
                <a:gd name="connsiteX1" fmla="*/ 1496292 w 6735026"/>
                <a:gd name="connsiteY1" fmla="*/ 3150521 h 4031671"/>
                <a:gd name="connsiteX2" fmla="*/ 6735026 w 6735026"/>
                <a:gd name="connsiteY2" fmla="*/ 3150521 h 4031671"/>
                <a:gd name="connsiteX3" fmla="*/ 5208829 w 6735026"/>
                <a:gd name="connsiteY3" fmla="*/ 4031671 h 4031671"/>
                <a:gd name="connsiteX4" fmla="*/ 0 w 6735026"/>
                <a:gd name="connsiteY4" fmla="*/ 4031671 h 4031671"/>
                <a:gd name="connsiteX5" fmla="*/ 0 w 6735026"/>
                <a:gd name="connsiteY5" fmla="*/ 863885 h 4031671"/>
                <a:gd name="connsiteX6" fmla="*/ 1496292 w 6735026"/>
                <a:gd name="connsiteY6" fmla="*/ 0 h 403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35026" h="4031671">
                  <a:moveTo>
                    <a:pt x="1496292" y="0"/>
                  </a:moveTo>
                  <a:lnTo>
                    <a:pt x="1496292" y="3150521"/>
                  </a:lnTo>
                  <a:lnTo>
                    <a:pt x="6735026" y="3150521"/>
                  </a:lnTo>
                  <a:lnTo>
                    <a:pt x="5208829" y="4031671"/>
                  </a:lnTo>
                  <a:lnTo>
                    <a:pt x="0" y="4031671"/>
                  </a:lnTo>
                  <a:lnTo>
                    <a:pt x="0" y="863885"/>
                  </a:lnTo>
                  <a:lnTo>
                    <a:pt x="149629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43" name="Forma libre 42"/>
          <p:cNvSpPr/>
          <p:nvPr/>
        </p:nvSpPr>
        <p:spPr>
          <a:xfrm>
            <a:off x="9775464" y="6358949"/>
            <a:ext cx="1667789" cy="183688"/>
          </a:xfrm>
          <a:custGeom>
            <a:avLst/>
            <a:gdLst>
              <a:gd name="connsiteX0" fmla="*/ 1415625 w 1667789"/>
              <a:gd name="connsiteY0" fmla="*/ 101706 h 183688"/>
              <a:gd name="connsiteX1" fmla="*/ 1428745 w 1667789"/>
              <a:gd name="connsiteY1" fmla="*/ 106593 h 183688"/>
              <a:gd name="connsiteX2" fmla="*/ 1433903 w 1667789"/>
              <a:gd name="connsiteY2" fmla="*/ 118718 h 183688"/>
              <a:gd name="connsiteX3" fmla="*/ 1428745 w 1667789"/>
              <a:gd name="connsiteY3" fmla="*/ 130572 h 183688"/>
              <a:gd name="connsiteX4" fmla="*/ 1415625 w 1667789"/>
              <a:gd name="connsiteY4" fmla="*/ 135368 h 183688"/>
              <a:gd name="connsiteX5" fmla="*/ 1402323 w 1667789"/>
              <a:gd name="connsiteY5" fmla="*/ 130572 h 183688"/>
              <a:gd name="connsiteX6" fmla="*/ 1397165 w 1667789"/>
              <a:gd name="connsiteY6" fmla="*/ 118718 h 183688"/>
              <a:gd name="connsiteX7" fmla="*/ 1402323 w 1667789"/>
              <a:gd name="connsiteY7" fmla="*/ 106593 h 183688"/>
              <a:gd name="connsiteX8" fmla="*/ 1415625 w 1667789"/>
              <a:gd name="connsiteY8" fmla="*/ 101706 h 183688"/>
              <a:gd name="connsiteX9" fmla="*/ 1006050 w 1667789"/>
              <a:gd name="connsiteY9" fmla="*/ 101706 h 183688"/>
              <a:gd name="connsiteX10" fmla="*/ 1019170 w 1667789"/>
              <a:gd name="connsiteY10" fmla="*/ 106593 h 183688"/>
              <a:gd name="connsiteX11" fmla="*/ 1024328 w 1667789"/>
              <a:gd name="connsiteY11" fmla="*/ 118718 h 183688"/>
              <a:gd name="connsiteX12" fmla="*/ 1019170 w 1667789"/>
              <a:gd name="connsiteY12" fmla="*/ 130572 h 183688"/>
              <a:gd name="connsiteX13" fmla="*/ 1006050 w 1667789"/>
              <a:gd name="connsiteY13" fmla="*/ 135368 h 183688"/>
              <a:gd name="connsiteX14" fmla="*/ 992748 w 1667789"/>
              <a:gd name="connsiteY14" fmla="*/ 130572 h 183688"/>
              <a:gd name="connsiteX15" fmla="*/ 987590 w 1667789"/>
              <a:gd name="connsiteY15" fmla="*/ 118718 h 183688"/>
              <a:gd name="connsiteX16" fmla="*/ 992748 w 1667789"/>
              <a:gd name="connsiteY16" fmla="*/ 106593 h 183688"/>
              <a:gd name="connsiteX17" fmla="*/ 1006050 w 1667789"/>
              <a:gd name="connsiteY17" fmla="*/ 101706 h 183688"/>
              <a:gd name="connsiteX18" fmla="*/ 482175 w 1667789"/>
              <a:gd name="connsiteY18" fmla="*/ 101706 h 183688"/>
              <a:gd name="connsiteX19" fmla="*/ 495295 w 1667789"/>
              <a:gd name="connsiteY19" fmla="*/ 106593 h 183688"/>
              <a:gd name="connsiteX20" fmla="*/ 500453 w 1667789"/>
              <a:gd name="connsiteY20" fmla="*/ 118718 h 183688"/>
              <a:gd name="connsiteX21" fmla="*/ 495295 w 1667789"/>
              <a:gd name="connsiteY21" fmla="*/ 130572 h 183688"/>
              <a:gd name="connsiteX22" fmla="*/ 482175 w 1667789"/>
              <a:gd name="connsiteY22" fmla="*/ 135368 h 183688"/>
              <a:gd name="connsiteX23" fmla="*/ 468873 w 1667789"/>
              <a:gd name="connsiteY23" fmla="*/ 130572 h 183688"/>
              <a:gd name="connsiteX24" fmla="*/ 463715 w 1667789"/>
              <a:gd name="connsiteY24" fmla="*/ 118718 h 183688"/>
              <a:gd name="connsiteX25" fmla="*/ 468873 w 1667789"/>
              <a:gd name="connsiteY25" fmla="*/ 106593 h 183688"/>
              <a:gd name="connsiteX26" fmla="*/ 482175 w 1667789"/>
              <a:gd name="connsiteY26" fmla="*/ 101706 h 183688"/>
              <a:gd name="connsiteX27" fmla="*/ 1501616 w 1667789"/>
              <a:gd name="connsiteY27" fmla="*/ 58454 h 183688"/>
              <a:gd name="connsiteX28" fmla="*/ 1485962 w 1667789"/>
              <a:gd name="connsiteY28" fmla="*/ 65151 h 183688"/>
              <a:gd name="connsiteX29" fmla="*/ 1479537 w 1667789"/>
              <a:gd name="connsiteY29" fmla="*/ 83429 h 183688"/>
              <a:gd name="connsiteX30" fmla="*/ 1485962 w 1667789"/>
              <a:gd name="connsiteY30" fmla="*/ 101707 h 183688"/>
              <a:gd name="connsiteX31" fmla="*/ 1501616 w 1667789"/>
              <a:gd name="connsiteY31" fmla="*/ 108404 h 183688"/>
              <a:gd name="connsiteX32" fmla="*/ 1517361 w 1667789"/>
              <a:gd name="connsiteY32" fmla="*/ 101617 h 183688"/>
              <a:gd name="connsiteX33" fmla="*/ 1523876 w 1667789"/>
              <a:gd name="connsiteY33" fmla="*/ 83248 h 183688"/>
              <a:gd name="connsiteX34" fmla="*/ 1517451 w 1667789"/>
              <a:gd name="connsiteY34" fmla="*/ 65060 h 183688"/>
              <a:gd name="connsiteX35" fmla="*/ 1501616 w 1667789"/>
              <a:gd name="connsiteY35" fmla="*/ 58454 h 183688"/>
              <a:gd name="connsiteX36" fmla="*/ 1330166 w 1667789"/>
              <a:gd name="connsiteY36" fmla="*/ 58454 h 183688"/>
              <a:gd name="connsiteX37" fmla="*/ 1314512 w 1667789"/>
              <a:gd name="connsiteY37" fmla="*/ 65151 h 183688"/>
              <a:gd name="connsiteX38" fmla="*/ 1308087 w 1667789"/>
              <a:gd name="connsiteY38" fmla="*/ 83429 h 183688"/>
              <a:gd name="connsiteX39" fmla="*/ 1314512 w 1667789"/>
              <a:gd name="connsiteY39" fmla="*/ 101707 h 183688"/>
              <a:gd name="connsiteX40" fmla="*/ 1330166 w 1667789"/>
              <a:gd name="connsiteY40" fmla="*/ 108404 h 183688"/>
              <a:gd name="connsiteX41" fmla="*/ 1345911 w 1667789"/>
              <a:gd name="connsiteY41" fmla="*/ 101617 h 183688"/>
              <a:gd name="connsiteX42" fmla="*/ 1352426 w 1667789"/>
              <a:gd name="connsiteY42" fmla="*/ 83248 h 183688"/>
              <a:gd name="connsiteX43" fmla="*/ 1346001 w 1667789"/>
              <a:gd name="connsiteY43" fmla="*/ 65060 h 183688"/>
              <a:gd name="connsiteX44" fmla="*/ 1330166 w 1667789"/>
              <a:gd name="connsiteY44" fmla="*/ 58454 h 183688"/>
              <a:gd name="connsiteX45" fmla="*/ 806291 w 1667789"/>
              <a:gd name="connsiteY45" fmla="*/ 58454 h 183688"/>
              <a:gd name="connsiteX46" fmla="*/ 790637 w 1667789"/>
              <a:gd name="connsiteY46" fmla="*/ 65151 h 183688"/>
              <a:gd name="connsiteX47" fmla="*/ 784212 w 1667789"/>
              <a:gd name="connsiteY47" fmla="*/ 83429 h 183688"/>
              <a:gd name="connsiteX48" fmla="*/ 790637 w 1667789"/>
              <a:gd name="connsiteY48" fmla="*/ 101707 h 183688"/>
              <a:gd name="connsiteX49" fmla="*/ 806291 w 1667789"/>
              <a:gd name="connsiteY49" fmla="*/ 108404 h 183688"/>
              <a:gd name="connsiteX50" fmla="*/ 822036 w 1667789"/>
              <a:gd name="connsiteY50" fmla="*/ 101617 h 183688"/>
              <a:gd name="connsiteX51" fmla="*/ 828551 w 1667789"/>
              <a:gd name="connsiteY51" fmla="*/ 83248 h 183688"/>
              <a:gd name="connsiteX52" fmla="*/ 822127 w 1667789"/>
              <a:gd name="connsiteY52" fmla="*/ 65060 h 183688"/>
              <a:gd name="connsiteX53" fmla="*/ 806291 w 1667789"/>
              <a:gd name="connsiteY53" fmla="*/ 58454 h 183688"/>
              <a:gd name="connsiteX54" fmla="*/ 1086612 w 1667789"/>
              <a:gd name="connsiteY54" fmla="*/ 58453 h 183688"/>
              <a:gd name="connsiteX55" fmla="*/ 1070958 w 1667789"/>
              <a:gd name="connsiteY55" fmla="*/ 65059 h 183688"/>
              <a:gd name="connsiteX56" fmla="*/ 1064533 w 1667789"/>
              <a:gd name="connsiteY56" fmla="*/ 83247 h 183688"/>
              <a:gd name="connsiteX57" fmla="*/ 1070958 w 1667789"/>
              <a:gd name="connsiteY57" fmla="*/ 101616 h 183688"/>
              <a:gd name="connsiteX58" fmla="*/ 1086612 w 1667789"/>
              <a:gd name="connsiteY58" fmla="*/ 108403 h 183688"/>
              <a:gd name="connsiteX59" fmla="*/ 1102266 w 1667789"/>
              <a:gd name="connsiteY59" fmla="*/ 101706 h 183688"/>
              <a:gd name="connsiteX60" fmla="*/ 1108691 w 1667789"/>
              <a:gd name="connsiteY60" fmla="*/ 83428 h 183688"/>
              <a:gd name="connsiteX61" fmla="*/ 1102266 w 1667789"/>
              <a:gd name="connsiteY61" fmla="*/ 65150 h 183688"/>
              <a:gd name="connsiteX62" fmla="*/ 1086612 w 1667789"/>
              <a:gd name="connsiteY62" fmla="*/ 58453 h 183688"/>
              <a:gd name="connsiteX63" fmla="*/ 1209351 w 1667789"/>
              <a:gd name="connsiteY63" fmla="*/ 58272 h 183688"/>
              <a:gd name="connsiteX64" fmla="*/ 1194330 w 1667789"/>
              <a:gd name="connsiteY64" fmla="*/ 64697 h 183688"/>
              <a:gd name="connsiteX65" fmla="*/ 1188358 w 1667789"/>
              <a:gd name="connsiteY65" fmla="*/ 83428 h 183688"/>
              <a:gd name="connsiteX66" fmla="*/ 1194240 w 1667789"/>
              <a:gd name="connsiteY66" fmla="*/ 102068 h 183688"/>
              <a:gd name="connsiteX67" fmla="*/ 1208989 w 1667789"/>
              <a:gd name="connsiteY67" fmla="*/ 108584 h 183688"/>
              <a:gd name="connsiteX68" fmla="*/ 1224101 w 1667789"/>
              <a:gd name="connsiteY68" fmla="*/ 102068 h 183688"/>
              <a:gd name="connsiteX69" fmla="*/ 1230344 w 1667789"/>
              <a:gd name="connsiteY69" fmla="*/ 83428 h 183688"/>
              <a:gd name="connsiteX70" fmla="*/ 1224282 w 1667789"/>
              <a:gd name="connsiteY70" fmla="*/ 64788 h 183688"/>
              <a:gd name="connsiteX71" fmla="*/ 1209351 w 1667789"/>
              <a:gd name="connsiteY71" fmla="*/ 58272 h 183688"/>
              <a:gd name="connsiteX72" fmla="*/ 561651 w 1667789"/>
              <a:gd name="connsiteY72" fmla="*/ 58272 h 183688"/>
              <a:gd name="connsiteX73" fmla="*/ 546630 w 1667789"/>
              <a:gd name="connsiteY73" fmla="*/ 64697 h 183688"/>
              <a:gd name="connsiteX74" fmla="*/ 540658 w 1667789"/>
              <a:gd name="connsiteY74" fmla="*/ 83428 h 183688"/>
              <a:gd name="connsiteX75" fmla="*/ 546540 w 1667789"/>
              <a:gd name="connsiteY75" fmla="*/ 102068 h 183688"/>
              <a:gd name="connsiteX76" fmla="*/ 561289 w 1667789"/>
              <a:gd name="connsiteY76" fmla="*/ 108584 h 183688"/>
              <a:gd name="connsiteX77" fmla="*/ 576401 w 1667789"/>
              <a:gd name="connsiteY77" fmla="*/ 102068 h 183688"/>
              <a:gd name="connsiteX78" fmla="*/ 582644 w 1667789"/>
              <a:gd name="connsiteY78" fmla="*/ 83428 h 183688"/>
              <a:gd name="connsiteX79" fmla="*/ 576582 w 1667789"/>
              <a:gd name="connsiteY79" fmla="*/ 64788 h 183688"/>
              <a:gd name="connsiteX80" fmla="*/ 561651 w 1667789"/>
              <a:gd name="connsiteY80" fmla="*/ 58272 h 183688"/>
              <a:gd name="connsiteX81" fmla="*/ 1617116 w 1667789"/>
              <a:gd name="connsiteY81" fmla="*/ 56282 h 183688"/>
              <a:gd name="connsiteX82" fmla="*/ 1603996 w 1667789"/>
              <a:gd name="connsiteY82" fmla="*/ 60806 h 183688"/>
              <a:gd name="connsiteX83" fmla="*/ 1597390 w 1667789"/>
              <a:gd name="connsiteY83" fmla="*/ 73655 h 183688"/>
              <a:gd name="connsiteX84" fmla="*/ 1636119 w 1667789"/>
              <a:gd name="connsiteY84" fmla="*/ 73655 h 183688"/>
              <a:gd name="connsiteX85" fmla="*/ 1630689 w 1667789"/>
              <a:gd name="connsiteY85" fmla="*/ 60987 h 183688"/>
              <a:gd name="connsiteX86" fmla="*/ 1617116 w 1667789"/>
              <a:gd name="connsiteY86" fmla="*/ 56282 h 183688"/>
              <a:gd name="connsiteX87" fmla="*/ 921791 w 1667789"/>
              <a:gd name="connsiteY87" fmla="*/ 56282 h 183688"/>
              <a:gd name="connsiteX88" fmla="*/ 908671 w 1667789"/>
              <a:gd name="connsiteY88" fmla="*/ 60806 h 183688"/>
              <a:gd name="connsiteX89" fmla="*/ 902065 w 1667789"/>
              <a:gd name="connsiteY89" fmla="*/ 73655 h 183688"/>
              <a:gd name="connsiteX90" fmla="*/ 940794 w 1667789"/>
              <a:gd name="connsiteY90" fmla="*/ 73655 h 183688"/>
              <a:gd name="connsiteX91" fmla="*/ 935365 w 1667789"/>
              <a:gd name="connsiteY91" fmla="*/ 60987 h 183688"/>
              <a:gd name="connsiteX92" fmla="*/ 921791 w 1667789"/>
              <a:gd name="connsiteY92" fmla="*/ 56282 h 183688"/>
              <a:gd name="connsiteX93" fmla="*/ 0 w 1667789"/>
              <a:gd name="connsiteY93" fmla="*/ 32936 h 183688"/>
              <a:gd name="connsiteX94" fmla="*/ 30947 w 1667789"/>
              <a:gd name="connsiteY94" fmla="*/ 32936 h 183688"/>
              <a:gd name="connsiteX95" fmla="*/ 45244 w 1667789"/>
              <a:gd name="connsiteY95" fmla="*/ 105145 h 183688"/>
              <a:gd name="connsiteX96" fmla="*/ 62256 w 1667789"/>
              <a:gd name="connsiteY96" fmla="*/ 32936 h 183688"/>
              <a:gd name="connsiteX97" fmla="*/ 95012 w 1667789"/>
              <a:gd name="connsiteY97" fmla="*/ 32936 h 183688"/>
              <a:gd name="connsiteX98" fmla="*/ 112205 w 1667789"/>
              <a:gd name="connsiteY98" fmla="*/ 104783 h 183688"/>
              <a:gd name="connsiteX99" fmla="*/ 126321 w 1667789"/>
              <a:gd name="connsiteY99" fmla="*/ 32936 h 183688"/>
              <a:gd name="connsiteX100" fmla="*/ 152400 w 1667789"/>
              <a:gd name="connsiteY100" fmla="*/ 32936 h 183688"/>
              <a:gd name="connsiteX101" fmla="*/ 155458 w 1667789"/>
              <a:gd name="connsiteY101" fmla="*/ 32936 h 183688"/>
              <a:gd name="connsiteX102" fmla="*/ 183347 w 1667789"/>
              <a:gd name="connsiteY102" fmla="*/ 32936 h 183688"/>
              <a:gd name="connsiteX103" fmla="*/ 197644 w 1667789"/>
              <a:gd name="connsiteY103" fmla="*/ 105145 h 183688"/>
              <a:gd name="connsiteX104" fmla="*/ 214656 w 1667789"/>
              <a:gd name="connsiteY104" fmla="*/ 32936 h 183688"/>
              <a:gd name="connsiteX105" fmla="*/ 247412 w 1667789"/>
              <a:gd name="connsiteY105" fmla="*/ 32936 h 183688"/>
              <a:gd name="connsiteX106" fmla="*/ 264605 w 1667789"/>
              <a:gd name="connsiteY106" fmla="*/ 104783 h 183688"/>
              <a:gd name="connsiteX107" fmla="*/ 278721 w 1667789"/>
              <a:gd name="connsiteY107" fmla="*/ 32936 h 183688"/>
              <a:gd name="connsiteX108" fmla="*/ 304800 w 1667789"/>
              <a:gd name="connsiteY108" fmla="*/ 32936 h 183688"/>
              <a:gd name="connsiteX109" fmla="*/ 307858 w 1667789"/>
              <a:gd name="connsiteY109" fmla="*/ 32936 h 183688"/>
              <a:gd name="connsiteX110" fmla="*/ 335747 w 1667789"/>
              <a:gd name="connsiteY110" fmla="*/ 32936 h 183688"/>
              <a:gd name="connsiteX111" fmla="*/ 350044 w 1667789"/>
              <a:gd name="connsiteY111" fmla="*/ 105145 h 183688"/>
              <a:gd name="connsiteX112" fmla="*/ 367056 w 1667789"/>
              <a:gd name="connsiteY112" fmla="*/ 32936 h 183688"/>
              <a:gd name="connsiteX113" fmla="*/ 399812 w 1667789"/>
              <a:gd name="connsiteY113" fmla="*/ 32936 h 183688"/>
              <a:gd name="connsiteX114" fmla="*/ 417005 w 1667789"/>
              <a:gd name="connsiteY114" fmla="*/ 104783 h 183688"/>
              <a:gd name="connsiteX115" fmla="*/ 431121 w 1667789"/>
              <a:gd name="connsiteY115" fmla="*/ 32936 h 183688"/>
              <a:gd name="connsiteX116" fmla="*/ 460258 w 1667789"/>
              <a:gd name="connsiteY116" fmla="*/ 32936 h 183688"/>
              <a:gd name="connsiteX117" fmla="*/ 432930 w 1667789"/>
              <a:gd name="connsiteY117" fmla="*/ 133920 h 183688"/>
              <a:gd name="connsiteX118" fmla="*/ 398726 w 1667789"/>
              <a:gd name="connsiteY118" fmla="*/ 133920 h 183688"/>
              <a:gd name="connsiteX119" fmla="*/ 382800 w 1667789"/>
              <a:gd name="connsiteY119" fmla="*/ 68407 h 183688"/>
              <a:gd name="connsiteX120" fmla="*/ 366332 w 1667789"/>
              <a:gd name="connsiteY120" fmla="*/ 133920 h 183688"/>
              <a:gd name="connsiteX121" fmla="*/ 332308 w 1667789"/>
              <a:gd name="connsiteY121" fmla="*/ 133920 h 183688"/>
              <a:gd name="connsiteX122" fmla="*/ 306334 w 1667789"/>
              <a:gd name="connsiteY122" fmla="*/ 38567 h 183688"/>
              <a:gd name="connsiteX123" fmla="*/ 280530 w 1667789"/>
              <a:gd name="connsiteY123" fmla="*/ 133920 h 183688"/>
              <a:gd name="connsiteX124" fmla="*/ 246326 w 1667789"/>
              <a:gd name="connsiteY124" fmla="*/ 133920 h 183688"/>
              <a:gd name="connsiteX125" fmla="*/ 230400 w 1667789"/>
              <a:gd name="connsiteY125" fmla="*/ 68407 h 183688"/>
              <a:gd name="connsiteX126" fmla="*/ 213932 w 1667789"/>
              <a:gd name="connsiteY126" fmla="*/ 133920 h 183688"/>
              <a:gd name="connsiteX127" fmla="*/ 179908 w 1667789"/>
              <a:gd name="connsiteY127" fmla="*/ 133920 h 183688"/>
              <a:gd name="connsiteX128" fmla="*/ 153934 w 1667789"/>
              <a:gd name="connsiteY128" fmla="*/ 38567 h 183688"/>
              <a:gd name="connsiteX129" fmla="*/ 128130 w 1667789"/>
              <a:gd name="connsiteY129" fmla="*/ 133920 h 183688"/>
              <a:gd name="connsiteX130" fmla="*/ 93926 w 1667789"/>
              <a:gd name="connsiteY130" fmla="*/ 133920 h 183688"/>
              <a:gd name="connsiteX131" fmla="*/ 78000 w 1667789"/>
              <a:gd name="connsiteY131" fmla="*/ 68407 h 183688"/>
              <a:gd name="connsiteX132" fmla="*/ 61532 w 1667789"/>
              <a:gd name="connsiteY132" fmla="*/ 133920 h 183688"/>
              <a:gd name="connsiteX133" fmla="*/ 27508 w 1667789"/>
              <a:gd name="connsiteY133" fmla="*/ 133920 h 183688"/>
              <a:gd name="connsiteX134" fmla="*/ 691153 w 1667789"/>
              <a:gd name="connsiteY134" fmla="*/ 31850 h 183688"/>
              <a:gd name="connsiteX135" fmla="*/ 719476 w 1667789"/>
              <a:gd name="connsiteY135" fmla="*/ 43342 h 183688"/>
              <a:gd name="connsiteX136" fmla="*/ 730063 w 1667789"/>
              <a:gd name="connsiteY136" fmla="*/ 74922 h 183688"/>
              <a:gd name="connsiteX137" fmla="*/ 730063 w 1667789"/>
              <a:gd name="connsiteY137" fmla="*/ 133920 h 183688"/>
              <a:gd name="connsiteX138" fmla="*/ 699297 w 1667789"/>
              <a:gd name="connsiteY138" fmla="*/ 133920 h 183688"/>
              <a:gd name="connsiteX139" fmla="*/ 699297 w 1667789"/>
              <a:gd name="connsiteY139" fmla="*/ 79085 h 183688"/>
              <a:gd name="connsiteX140" fmla="*/ 694049 w 1667789"/>
              <a:gd name="connsiteY140" fmla="*/ 63340 h 183688"/>
              <a:gd name="connsiteX141" fmla="*/ 679933 w 1667789"/>
              <a:gd name="connsiteY141" fmla="*/ 57730 h 183688"/>
              <a:gd name="connsiteX142" fmla="*/ 665817 w 1667789"/>
              <a:gd name="connsiteY142" fmla="*/ 63340 h 183688"/>
              <a:gd name="connsiteX143" fmla="*/ 660568 w 1667789"/>
              <a:gd name="connsiteY143" fmla="*/ 79085 h 183688"/>
              <a:gd name="connsiteX144" fmla="*/ 660568 w 1667789"/>
              <a:gd name="connsiteY144" fmla="*/ 133920 h 183688"/>
              <a:gd name="connsiteX145" fmla="*/ 629622 w 1667789"/>
              <a:gd name="connsiteY145" fmla="*/ 133920 h 183688"/>
              <a:gd name="connsiteX146" fmla="*/ 629622 w 1667789"/>
              <a:gd name="connsiteY146" fmla="*/ 32936 h 183688"/>
              <a:gd name="connsiteX147" fmla="*/ 660568 w 1667789"/>
              <a:gd name="connsiteY147" fmla="*/ 32936 h 183688"/>
              <a:gd name="connsiteX148" fmla="*/ 660568 w 1667789"/>
              <a:gd name="connsiteY148" fmla="*/ 46328 h 183688"/>
              <a:gd name="connsiteX149" fmla="*/ 673237 w 1667789"/>
              <a:gd name="connsiteY149" fmla="*/ 35741 h 183688"/>
              <a:gd name="connsiteX150" fmla="*/ 691153 w 1667789"/>
              <a:gd name="connsiteY150" fmla="*/ 31850 h 183688"/>
              <a:gd name="connsiteX151" fmla="*/ 1510846 w 1667789"/>
              <a:gd name="connsiteY151" fmla="*/ 31489 h 183688"/>
              <a:gd name="connsiteX152" fmla="*/ 1533468 w 1667789"/>
              <a:gd name="connsiteY152" fmla="*/ 37823 h 183688"/>
              <a:gd name="connsiteX153" fmla="*/ 1549484 w 1667789"/>
              <a:gd name="connsiteY153" fmla="*/ 55921 h 183688"/>
              <a:gd name="connsiteX154" fmla="*/ 1555366 w 1667789"/>
              <a:gd name="connsiteY154" fmla="*/ 83248 h 183688"/>
              <a:gd name="connsiteX155" fmla="*/ 1549484 w 1667789"/>
              <a:gd name="connsiteY155" fmla="*/ 110666 h 183688"/>
              <a:gd name="connsiteX156" fmla="*/ 1533468 w 1667789"/>
              <a:gd name="connsiteY156" fmla="*/ 128944 h 183688"/>
              <a:gd name="connsiteX157" fmla="*/ 1510846 w 1667789"/>
              <a:gd name="connsiteY157" fmla="*/ 135369 h 183688"/>
              <a:gd name="connsiteX158" fmla="*/ 1492296 w 1667789"/>
              <a:gd name="connsiteY158" fmla="*/ 131025 h 183688"/>
              <a:gd name="connsiteX159" fmla="*/ 1479718 w 1667789"/>
              <a:gd name="connsiteY159" fmla="*/ 119805 h 183688"/>
              <a:gd name="connsiteX160" fmla="*/ 1479718 w 1667789"/>
              <a:gd name="connsiteY160" fmla="*/ 182060 h 183688"/>
              <a:gd name="connsiteX161" fmla="*/ 1448772 w 1667789"/>
              <a:gd name="connsiteY161" fmla="*/ 182060 h 183688"/>
              <a:gd name="connsiteX162" fmla="*/ 1448772 w 1667789"/>
              <a:gd name="connsiteY162" fmla="*/ 32937 h 183688"/>
              <a:gd name="connsiteX163" fmla="*/ 1479718 w 1667789"/>
              <a:gd name="connsiteY163" fmla="*/ 32937 h 183688"/>
              <a:gd name="connsiteX164" fmla="*/ 1479718 w 1667789"/>
              <a:gd name="connsiteY164" fmla="*/ 47234 h 183688"/>
              <a:gd name="connsiteX165" fmla="*/ 1492205 w 1667789"/>
              <a:gd name="connsiteY165" fmla="*/ 35833 h 183688"/>
              <a:gd name="connsiteX166" fmla="*/ 1510846 w 1667789"/>
              <a:gd name="connsiteY166" fmla="*/ 31489 h 183688"/>
              <a:gd name="connsiteX167" fmla="*/ 815521 w 1667789"/>
              <a:gd name="connsiteY167" fmla="*/ 31489 h 183688"/>
              <a:gd name="connsiteX168" fmla="*/ 838143 w 1667789"/>
              <a:gd name="connsiteY168" fmla="*/ 37823 h 183688"/>
              <a:gd name="connsiteX169" fmla="*/ 854159 w 1667789"/>
              <a:gd name="connsiteY169" fmla="*/ 55921 h 183688"/>
              <a:gd name="connsiteX170" fmla="*/ 860041 w 1667789"/>
              <a:gd name="connsiteY170" fmla="*/ 83248 h 183688"/>
              <a:gd name="connsiteX171" fmla="*/ 854159 w 1667789"/>
              <a:gd name="connsiteY171" fmla="*/ 110666 h 183688"/>
              <a:gd name="connsiteX172" fmla="*/ 838143 w 1667789"/>
              <a:gd name="connsiteY172" fmla="*/ 128944 h 183688"/>
              <a:gd name="connsiteX173" fmla="*/ 815521 w 1667789"/>
              <a:gd name="connsiteY173" fmla="*/ 135369 h 183688"/>
              <a:gd name="connsiteX174" fmla="*/ 796971 w 1667789"/>
              <a:gd name="connsiteY174" fmla="*/ 131025 h 183688"/>
              <a:gd name="connsiteX175" fmla="*/ 784393 w 1667789"/>
              <a:gd name="connsiteY175" fmla="*/ 119805 h 183688"/>
              <a:gd name="connsiteX176" fmla="*/ 784393 w 1667789"/>
              <a:gd name="connsiteY176" fmla="*/ 182060 h 183688"/>
              <a:gd name="connsiteX177" fmla="*/ 753447 w 1667789"/>
              <a:gd name="connsiteY177" fmla="*/ 182060 h 183688"/>
              <a:gd name="connsiteX178" fmla="*/ 753447 w 1667789"/>
              <a:gd name="connsiteY178" fmla="*/ 32937 h 183688"/>
              <a:gd name="connsiteX179" fmla="*/ 784393 w 1667789"/>
              <a:gd name="connsiteY179" fmla="*/ 32937 h 183688"/>
              <a:gd name="connsiteX180" fmla="*/ 784393 w 1667789"/>
              <a:gd name="connsiteY180" fmla="*/ 47234 h 183688"/>
              <a:gd name="connsiteX181" fmla="*/ 796881 w 1667789"/>
              <a:gd name="connsiteY181" fmla="*/ 35833 h 183688"/>
              <a:gd name="connsiteX182" fmla="*/ 815521 w 1667789"/>
              <a:gd name="connsiteY182" fmla="*/ 31489 h 183688"/>
              <a:gd name="connsiteX183" fmla="*/ 1617478 w 1667789"/>
              <a:gd name="connsiteY183" fmla="*/ 31488 h 183688"/>
              <a:gd name="connsiteX184" fmla="*/ 1643539 w 1667789"/>
              <a:gd name="connsiteY184" fmla="*/ 37641 h 183688"/>
              <a:gd name="connsiteX185" fmla="*/ 1661365 w 1667789"/>
              <a:gd name="connsiteY185" fmla="*/ 55196 h 183688"/>
              <a:gd name="connsiteX186" fmla="*/ 1667789 w 1667789"/>
              <a:gd name="connsiteY186" fmla="*/ 81799 h 183688"/>
              <a:gd name="connsiteX187" fmla="*/ 1667247 w 1667789"/>
              <a:gd name="connsiteY187" fmla="*/ 90848 h 183688"/>
              <a:gd name="connsiteX188" fmla="*/ 1597209 w 1667789"/>
              <a:gd name="connsiteY188" fmla="*/ 90848 h 183688"/>
              <a:gd name="connsiteX189" fmla="*/ 1603272 w 1667789"/>
              <a:gd name="connsiteY189" fmla="*/ 105235 h 183688"/>
              <a:gd name="connsiteX190" fmla="*/ 1616393 w 1667789"/>
              <a:gd name="connsiteY190" fmla="*/ 110212 h 183688"/>
              <a:gd name="connsiteX191" fmla="*/ 1632499 w 1667789"/>
              <a:gd name="connsiteY191" fmla="*/ 100440 h 183688"/>
              <a:gd name="connsiteX192" fmla="*/ 1665437 w 1667789"/>
              <a:gd name="connsiteY192" fmla="*/ 100440 h 183688"/>
              <a:gd name="connsiteX193" fmla="*/ 1656297 w 1667789"/>
              <a:gd name="connsiteY193" fmla="*/ 118356 h 183688"/>
              <a:gd name="connsiteX194" fmla="*/ 1639738 w 1667789"/>
              <a:gd name="connsiteY194" fmla="*/ 130843 h 183688"/>
              <a:gd name="connsiteX195" fmla="*/ 1617478 w 1667789"/>
              <a:gd name="connsiteY195" fmla="*/ 135368 h 183688"/>
              <a:gd name="connsiteX196" fmla="*/ 1591056 w 1667789"/>
              <a:gd name="connsiteY196" fmla="*/ 129034 h 183688"/>
              <a:gd name="connsiteX197" fmla="*/ 1572959 w 1667789"/>
              <a:gd name="connsiteY197" fmla="*/ 110936 h 183688"/>
              <a:gd name="connsiteX198" fmla="*/ 1566443 w 1667789"/>
              <a:gd name="connsiteY198" fmla="*/ 83428 h 183688"/>
              <a:gd name="connsiteX199" fmla="*/ 1572868 w 1667789"/>
              <a:gd name="connsiteY199" fmla="*/ 55920 h 183688"/>
              <a:gd name="connsiteX200" fmla="*/ 1590875 w 1667789"/>
              <a:gd name="connsiteY200" fmla="*/ 37822 h 183688"/>
              <a:gd name="connsiteX201" fmla="*/ 1617478 w 1667789"/>
              <a:gd name="connsiteY201" fmla="*/ 31488 h 183688"/>
              <a:gd name="connsiteX202" fmla="*/ 1209351 w 1667789"/>
              <a:gd name="connsiteY202" fmla="*/ 31488 h 183688"/>
              <a:gd name="connsiteX203" fmla="*/ 1236135 w 1667789"/>
              <a:gd name="connsiteY203" fmla="*/ 37822 h 183688"/>
              <a:gd name="connsiteX204" fmla="*/ 1254957 w 1667789"/>
              <a:gd name="connsiteY204" fmla="*/ 56010 h 183688"/>
              <a:gd name="connsiteX205" fmla="*/ 1261834 w 1667789"/>
              <a:gd name="connsiteY205" fmla="*/ 83428 h 183688"/>
              <a:gd name="connsiteX206" fmla="*/ 1254866 w 1667789"/>
              <a:gd name="connsiteY206" fmla="*/ 110846 h 183688"/>
              <a:gd name="connsiteX207" fmla="*/ 1235864 w 1667789"/>
              <a:gd name="connsiteY207" fmla="*/ 129034 h 183688"/>
              <a:gd name="connsiteX208" fmla="*/ 1208989 w 1667789"/>
              <a:gd name="connsiteY208" fmla="*/ 135368 h 183688"/>
              <a:gd name="connsiteX209" fmla="*/ 1182295 w 1667789"/>
              <a:gd name="connsiteY209" fmla="*/ 129034 h 183688"/>
              <a:gd name="connsiteX210" fmla="*/ 1163655 w 1667789"/>
              <a:gd name="connsiteY210" fmla="*/ 110936 h 183688"/>
              <a:gd name="connsiteX211" fmla="*/ 1156869 w 1667789"/>
              <a:gd name="connsiteY211" fmla="*/ 83428 h 183688"/>
              <a:gd name="connsiteX212" fmla="*/ 1163746 w 1667789"/>
              <a:gd name="connsiteY212" fmla="*/ 56010 h 183688"/>
              <a:gd name="connsiteX213" fmla="*/ 1182567 w 1667789"/>
              <a:gd name="connsiteY213" fmla="*/ 37822 h 183688"/>
              <a:gd name="connsiteX214" fmla="*/ 1209351 w 1667789"/>
              <a:gd name="connsiteY214" fmla="*/ 31488 h 183688"/>
              <a:gd name="connsiteX215" fmla="*/ 1077563 w 1667789"/>
              <a:gd name="connsiteY215" fmla="*/ 31488 h 183688"/>
              <a:gd name="connsiteX216" fmla="*/ 1096294 w 1667789"/>
              <a:gd name="connsiteY216" fmla="*/ 35832 h 183688"/>
              <a:gd name="connsiteX217" fmla="*/ 1108691 w 1667789"/>
              <a:gd name="connsiteY217" fmla="*/ 47233 h 183688"/>
              <a:gd name="connsiteX218" fmla="*/ 1108691 w 1667789"/>
              <a:gd name="connsiteY218" fmla="*/ 32936 h 183688"/>
              <a:gd name="connsiteX219" fmla="*/ 1139638 w 1667789"/>
              <a:gd name="connsiteY219" fmla="*/ 32936 h 183688"/>
              <a:gd name="connsiteX220" fmla="*/ 1139638 w 1667789"/>
              <a:gd name="connsiteY220" fmla="*/ 133739 h 183688"/>
              <a:gd name="connsiteX221" fmla="*/ 1134118 w 1667789"/>
              <a:gd name="connsiteY221" fmla="*/ 158985 h 183688"/>
              <a:gd name="connsiteX222" fmla="*/ 1117287 w 1667789"/>
              <a:gd name="connsiteY222" fmla="*/ 176992 h 183688"/>
              <a:gd name="connsiteX223" fmla="*/ 1089146 w 1667789"/>
              <a:gd name="connsiteY223" fmla="*/ 183688 h 183688"/>
              <a:gd name="connsiteX224" fmla="*/ 1052770 w 1667789"/>
              <a:gd name="connsiteY224" fmla="*/ 173101 h 183688"/>
              <a:gd name="connsiteX225" fmla="*/ 1036844 w 1667789"/>
              <a:gd name="connsiteY225" fmla="*/ 144417 h 183688"/>
              <a:gd name="connsiteX226" fmla="*/ 1067429 w 1667789"/>
              <a:gd name="connsiteY226" fmla="*/ 144417 h 183688"/>
              <a:gd name="connsiteX227" fmla="*/ 1074306 w 1667789"/>
              <a:gd name="connsiteY227" fmla="*/ 153556 h 183688"/>
              <a:gd name="connsiteX228" fmla="*/ 1087698 w 1667789"/>
              <a:gd name="connsiteY228" fmla="*/ 156904 h 183688"/>
              <a:gd name="connsiteX229" fmla="*/ 1102990 w 1667789"/>
              <a:gd name="connsiteY229" fmla="*/ 151384 h 183688"/>
              <a:gd name="connsiteX230" fmla="*/ 1108691 w 1667789"/>
              <a:gd name="connsiteY230" fmla="*/ 133739 h 183688"/>
              <a:gd name="connsiteX231" fmla="*/ 1108691 w 1667789"/>
              <a:gd name="connsiteY231" fmla="*/ 119442 h 183688"/>
              <a:gd name="connsiteX232" fmla="*/ 1096204 w 1667789"/>
              <a:gd name="connsiteY232" fmla="*/ 130934 h 183688"/>
              <a:gd name="connsiteX233" fmla="*/ 1077563 w 1667789"/>
              <a:gd name="connsiteY233" fmla="*/ 135368 h 183688"/>
              <a:gd name="connsiteX234" fmla="*/ 1054941 w 1667789"/>
              <a:gd name="connsiteY234" fmla="*/ 128943 h 183688"/>
              <a:gd name="connsiteX235" fmla="*/ 1038925 w 1667789"/>
              <a:gd name="connsiteY235" fmla="*/ 110665 h 183688"/>
              <a:gd name="connsiteX236" fmla="*/ 1033043 w 1667789"/>
              <a:gd name="connsiteY236" fmla="*/ 83247 h 183688"/>
              <a:gd name="connsiteX237" fmla="*/ 1038925 w 1667789"/>
              <a:gd name="connsiteY237" fmla="*/ 55920 h 183688"/>
              <a:gd name="connsiteX238" fmla="*/ 1054941 w 1667789"/>
              <a:gd name="connsiteY238" fmla="*/ 37822 h 183688"/>
              <a:gd name="connsiteX239" fmla="*/ 1077563 w 1667789"/>
              <a:gd name="connsiteY239" fmla="*/ 31488 h 183688"/>
              <a:gd name="connsiteX240" fmla="*/ 922153 w 1667789"/>
              <a:gd name="connsiteY240" fmla="*/ 31488 h 183688"/>
              <a:gd name="connsiteX241" fmla="*/ 948214 w 1667789"/>
              <a:gd name="connsiteY241" fmla="*/ 37641 h 183688"/>
              <a:gd name="connsiteX242" fmla="*/ 966040 w 1667789"/>
              <a:gd name="connsiteY242" fmla="*/ 55196 h 183688"/>
              <a:gd name="connsiteX243" fmla="*/ 972464 w 1667789"/>
              <a:gd name="connsiteY243" fmla="*/ 81799 h 183688"/>
              <a:gd name="connsiteX244" fmla="*/ 971922 w 1667789"/>
              <a:gd name="connsiteY244" fmla="*/ 90848 h 183688"/>
              <a:gd name="connsiteX245" fmla="*/ 901884 w 1667789"/>
              <a:gd name="connsiteY245" fmla="*/ 90848 h 183688"/>
              <a:gd name="connsiteX246" fmla="*/ 907947 w 1667789"/>
              <a:gd name="connsiteY246" fmla="*/ 105235 h 183688"/>
              <a:gd name="connsiteX247" fmla="*/ 921068 w 1667789"/>
              <a:gd name="connsiteY247" fmla="*/ 110212 h 183688"/>
              <a:gd name="connsiteX248" fmla="*/ 937174 w 1667789"/>
              <a:gd name="connsiteY248" fmla="*/ 100440 h 183688"/>
              <a:gd name="connsiteX249" fmla="*/ 970112 w 1667789"/>
              <a:gd name="connsiteY249" fmla="*/ 100440 h 183688"/>
              <a:gd name="connsiteX250" fmla="*/ 960973 w 1667789"/>
              <a:gd name="connsiteY250" fmla="*/ 118356 h 183688"/>
              <a:gd name="connsiteX251" fmla="*/ 944413 w 1667789"/>
              <a:gd name="connsiteY251" fmla="*/ 130843 h 183688"/>
              <a:gd name="connsiteX252" fmla="*/ 922153 w 1667789"/>
              <a:gd name="connsiteY252" fmla="*/ 135368 h 183688"/>
              <a:gd name="connsiteX253" fmla="*/ 895731 w 1667789"/>
              <a:gd name="connsiteY253" fmla="*/ 129034 h 183688"/>
              <a:gd name="connsiteX254" fmla="*/ 877634 w 1667789"/>
              <a:gd name="connsiteY254" fmla="*/ 110936 h 183688"/>
              <a:gd name="connsiteX255" fmla="*/ 871118 w 1667789"/>
              <a:gd name="connsiteY255" fmla="*/ 83428 h 183688"/>
              <a:gd name="connsiteX256" fmla="*/ 877543 w 1667789"/>
              <a:gd name="connsiteY256" fmla="*/ 55920 h 183688"/>
              <a:gd name="connsiteX257" fmla="*/ 895550 w 1667789"/>
              <a:gd name="connsiteY257" fmla="*/ 37822 h 183688"/>
              <a:gd name="connsiteX258" fmla="*/ 922153 w 1667789"/>
              <a:gd name="connsiteY258" fmla="*/ 31488 h 183688"/>
              <a:gd name="connsiteX259" fmla="*/ 561651 w 1667789"/>
              <a:gd name="connsiteY259" fmla="*/ 31488 h 183688"/>
              <a:gd name="connsiteX260" fmla="*/ 588436 w 1667789"/>
              <a:gd name="connsiteY260" fmla="*/ 37822 h 183688"/>
              <a:gd name="connsiteX261" fmla="*/ 607257 w 1667789"/>
              <a:gd name="connsiteY261" fmla="*/ 56010 h 183688"/>
              <a:gd name="connsiteX262" fmla="*/ 614134 w 1667789"/>
              <a:gd name="connsiteY262" fmla="*/ 83428 h 183688"/>
              <a:gd name="connsiteX263" fmla="*/ 607166 w 1667789"/>
              <a:gd name="connsiteY263" fmla="*/ 110846 h 183688"/>
              <a:gd name="connsiteX264" fmla="*/ 588164 w 1667789"/>
              <a:gd name="connsiteY264" fmla="*/ 129034 h 183688"/>
              <a:gd name="connsiteX265" fmla="*/ 561289 w 1667789"/>
              <a:gd name="connsiteY265" fmla="*/ 135368 h 183688"/>
              <a:gd name="connsiteX266" fmla="*/ 534595 w 1667789"/>
              <a:gd name="connsiteY266" fmla="*/ 129034 h 183688"/>
              <a:gd name="connsiteX267" fmla="*/ 515955 w 1667789"/>
              <a:gd name="connsiteY267" fmla="*/ 110936 h 183688"/>
              <a:gd name="connsiteX268" fmla="*/ 509169 w 1667789"/>
              <a:gd name="connsiteY268" fmla="*/ 83428 h 183688"/>
              <a:gd name="connsiteX269" fmla="*/ 516046 w 1667789"/>
              <a:gd name="connsiteY269" fmla="*/ 56010 h 183688"/>
              <a:gd name="connsiteX270" fmla="*/ 534867 w 1667789"/>
              <a:gd name="connsiteY270" fmla="*/ 37822 h 183688"/>
              <a:gd name="connsiteX271" fmla="*/ 561651 w 1667789"/>
              <a:gd name="connsiteY271" fmla="*/ 31488 h 183688"/>
              <a:gd name="connsiteX272" fmla="*/ 1277321 w 1667789"/>
              <a:gd name="connsiteY272" fmla="*/ 0 h 183688"/>
              <a:gd name="connsiteX273" fmla="*/ 1308268 w 1667789"/>
              <a:gd name="connsiteY273" fmla="*/ 0 h 183688"/>
              <a:gd name="connsiteX274" fmla="*/ 1308268 w 1667789"/>
              <a:gd name="connsiteY274" fmla="*/ 47234 h 183688"/>
              <a:gd name="connsiteX275" fmla="*/ 1320756 w 1667789"/>
              <a:gd name="connsiteY275" fmla="*/ 35833 h 183688"/>
              <a:gd name="connsiteX276" fmla="*/ 1339396 w 1667789"/>
              <a:gd name="connsiteY276" fmla="*/ 31489 h 183688"/>
              <a:gd name="connsiteX277" fmla="*/ 1362018 w 1667789"/>
              <a:gd name="connsiteY277" fmla="*/ 37823 h 183688"/>
              <a:gd name="connsiteX278" fmla="*/ 1378034 w 1667789"/>
              <a:gd name="connsiteY278" fmla="*/ 55921 h 183688"/>
              <a:gd name="connsiteX279" fmla="*/ 1383916 w 1667789"/>
              <a:gd name="connsiteY279" fmla="*/ 83248 h 183688"/>
              <a:gd name="connsiteX280" fmla="*/ 1378034 w 1667789"/>
              <a:gd name="connsiteY280" fmla="*/ 110666 h 183688"/>
              <a:gd name="connsiteX281" fmla="*/ 1362018 w 1667789"/>
              <a:gd name="connsiteY281" fmla="*/ 128944 h 183688"/>
              <a:gd name="connsiteX282" fmla="*/ 1339396 w 1667789"/>
              <a:gd name="connsiteY282" fmla="*/ 135369 h 183688"/>
              <a:gd name="connsiteX283" fmla="*/ 1320756 w 1667789"/>
              <a:gd name="connsiteY283" fmla="*/ 131116 h 183688"/>
              <a:gd name="connsiteX284" fmla="*/ 1308268 w 1667789"/>
              <a:gd name="connsiteY284" fmla="*/ 119805 h 183688"/>
              <a:gd name="connsiteX285" fmla="*/ 1308268 w 1667789"/>
              <a:gd name="connsiteY285" fmla="*/ 133921 h 183688"/>
              <a:gd name="connsiteX286" fmla="*/ 1277321 w 1667789"/>
              <a:gd name="connsiteY286" fmla="*/ 133921 h 1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667789" h="183688">
                <a:moveTo>
                  <a:pt x="1415625" y="101706"/>
                </a:moveTo>
                <a:cubicBezTo>
                  <a:pt x="1420933" y="101706"/>
                  <a:pt x="1425307" y="103335"/>
                  <a:pt x="1428745" y="106593"/>
                </a:cubicBezTo>
                <a:cubicBezTo>
                  <a:pt x="1432184" y="109850"/>
                  <a:pt x="1433903" y="113892"/>
                  <a:pt x="1433903" y="118718"/>
                </a:cubicBezTo>
                <a:cubicBezTo>
                  <a:pt x="1433903" y="123423"/>
                  <a:pt x="1432184" y="127375"/>
                  <a:pt x="1428745" y="130572"/>
                </a:cubicBezTo>
                <a:cubicBezTo>
                  <a:pt x="1425307" y="133769"/>
                  <a:pt x="1420933" y="135368"/>
                  <a:pt x="1415625" y="135368"/>
                </a:cubicBezTo>
                <a:cubicBezTo>
                  <a:pt x="1410195" y="135368"/>
                  <a:pt x="1405761" y="133769"/>
                  <a:pt x="1402323" y="130572"/>
                </a:cubicBezTo>
                <a:cubicBezTo>
                  <a:pt x="1398884" y="127375"/>
                  <a:pt x="1397165" y="123423"/>
                  <a:pt x="1397165" y="118718"/>
                </a:cubicBezTo>
                <a:cubicBezTo>
                  <a:pt x="1397165" y="113892"/>
                  <a:pt x="1398884" y="109850"/>
                  <a:pt x="1402323" y="106593"/>
                </a:cubicBezTo>
                <a:cubicBezTo>
                  <a:pt x="1405761" y="103335"/>
                  <a:pt x="1410195" y="101706"/>
                  <a:pt x="1415625" y="101706"/>
                </a:cubicBezTo>
                <a:close/>
                <a:moveTo>
                  <a:pt x="1006050" y="101706"/>
                </a:moveTo>
                <a:cubicBezTo>
                  <a:pt x="1011358" y="101706"/>
                  <a:pt x="1015732" y="103335"/>
                  <a:pt x="1019170" y="106593"/>
                </a:cubicBezTo>
                <a:cubicBezTo>
                  <a:pt x="1022609" y="109850"/>
                  <a:pt x="1024328" y="113892"/>
                  <a:pt x="1024328" y="118718"/>
                </a:cubicBezTo>
                <a:cubicBezTo>
                  <a:pt x="1024328" y="123423"/>
                  <a:pt x="1022609" y="127375"/>
                  <a:pt x="1019170" y="130572"/>
                </a:cubicBezTo>
                <a:cubicBezTo>
                  <a:pt x="1015732" y="133769"/>
                  <a:pt x="1011358" y="135368"/>
                  <a:pt x="1006050" y="135368"/>
                </a:cubicBezTo>
                <a:cubicBezTo>
                  <a:pt x="1000620" y="135368"/>
                  <a:pt x="996186" y="133769"/>
                  <a:pt x="992748" y="130572"/>
                </a:cubicBezTo>
                <a:cubicBezTo>
                  <a:pt x="989309" y="127375"/>
                  <a:pt x="987590" y="123423"/>
                  <a:pt x="987590" y="118718"/>
                </a:cubicBezTo>
                <a:cubicBezTo>
                  <a:pt x="987590" y="113892"/>
                  <a:pt x="989309" y="109850"/>
                  <a:pt x="992748" y="106593"/>
                </a:cubicBezTo>
                <a:cubicBezTo>
                  <a:pt x="996186" y="103335"/>
                  <a:pt x="1000620" y="101706"/>
                  <a:pt x="1006050" y="101706"/>
                </a:cubicBezTo>
                <a:close/>
                <a:moveTo>
                  <a:pt x="482175" y="101706"/>
                </a:moveTo>
                <a:cubicBezTo>
                  <a:pt x="487483" y="101706"/>
                  <a:pt x="491857" y="103335"/>
                  <a:pt x="495295" y="106593"/>
                </a:cubicBezTo>
                <a:cubicBezTo>
                  <a:pt x="498734" y="109850"/>
                  <a:pt x="500453" y="113892"/>
                  <a:pt x="500453" y="118718"/>
                </a:cubicBezTo>
                <a:cubicBezTo>
                  <a:pt x="500453" y="123423"/>
                  <a:pt x="498734" y="127375"/>
                  <a:pt x="495295" y="130572"/>
                </a:cubicBezTo>
                <a:cubicBezTo>
                  <a:pt x="491857" y="133769"/>
                  <a:pt x="487483" y="135368"/>
                  <a:pt x="482175" y="135368"/>
                </a:cubicBezTo>
                <a:cubicBezTo>
                  <a:pt x="476745" y="135368"/>
                  <a:pt x="472312" y="133769"/>
                  <a:pt x="468873" y="130572"/>
                </a:cubicBezTo>
                <a:cubicBezTo>
                  <a:pt x="465435" y="127375"/>
                  <a:pt x="463715" y="123423"/>
                  <a:pt x="463715" y="118718"/>
                </a:cubicBezTo>
                <a:cubicBezTo>
                  <a:pt x="463715" y="113892"/>
                  <a:pt x="465435" y="109850"/>
                  <a:pt x="468873" y="106593"/>
                </a:cubicBezTo>
                <a:cubicBezTo>
                  <a:pt x="472312" y="103335"/>
                  <a:pt x="476745" y="101706"/>
                  <a:pt x="482175" y="101706"/>
                </a:cubicBezTo>
                <a:close/>
                <a:moveTo>
                  <a:pt x="1501616" y="58454"/>
                </a:moveTo>
                <a:cubicBezTo>
                  <a:pt x="1495463" y="58454"/>
                  <a:pt x="1490245" y="60686"/>
                  <a:pt x="1485962" y="65151"/>
                </a:cubicBezTo>
                <a:cubicBezTo>
                  <a:pt x="1481679" y="69615"/>
                  <a:pt x="1479537" y="75707"/>
                  <a:pt x="1479537" y="83429"/>
                </a:cubicBezTo>
                <a:cubicBezTo>
                  <a:pt x="1479537" y="91151"/>
                  <a:pt x="1481679" y="97243"/>
                  <a:pt x="1485962" y="101707"/>
                </a:cubicBezTo>
                <a:cubicBezTo>
                  <a:pt x="1490245" y="106172"/>
                  <a:pt x="1495463" y="108404"/>
                  <a:pt x="1501616" y="108404"/>
                </a:cubicBezTo>
                <a:cubicBezTo>
                  <a:pt x="1507769" y="108404"/>
                  <a:pt x="1513017" y="106141"/>
                  <a:pt x="1517361" y="101617"/>
                </a:cubicBezTo>
                <a:cubicBezTo>
                  <a:pt x="1521704" y="97093"/>
                  <a:pt x="1523876" y="90970"/>
                  <a:pt x="1523876" y="83248"/>
                </a:cubicBezTo>
                <a:cubicBezTo>
                  <a:pt x="1523876" y="75526"/>
                  <a:pt x="1521735" y="69464"/>
                  <a:pt x="1517451" y="65060"/>
                </a:cubicBezTo>
                <a:cubicBezTo>
                  <a:pt x="1513169" y="60656"/>
                  <a:pt x="1507890" y="58454"/>
                  <a:pt x="1501616" y="58454"/>
                </a:cubicBezTo>
                <a:close/>
                <a:moveTo>
                  <a:pt x="1330166" y="58454"/>
                </a:moveTo>
                <a:cubicBezTo>
                  <a:pt x="1324013" y="58454"/>
                  <a:pt x="1318795" y="60686"/>
                  <a:pt x="1314512" y="65151"/>
                </a:cubicBezTo>
                <a:cubicBezTo>
                  <a:pt x="1310229" y="69615"/>
                  <a:pt x="1308087" y="75707"/>
                  <a:pt x="1308087" y="83429"/>
                </a:cubicBezTo>
                <a:cubicBezTo>
                  <a:pt x="1308087" y="91151"/>
                  <a:pt x="1310229" y="97243"/>
                  <a:pt x="1314512" y="101707"/>
                </a:cubicBezTo>
                <a:cubicBezTo>
                  <a:pt x="1318795" y="106172"/>
                  <a:pt x="1324013" y="108404"/>
                  <a:pt x="1330166" y="108404"/>
                </a:cubicBezTo>
                <a:cubicBezTo>
                  <a:pt x="1336319" y="108404"/>
                  <a:pt x="1341568" y="106141"/>
                  <a:pt x="1345911" y="101617"/>
                </a:cubicBezTo>
                <a:cubicBezTo>
                  <a:pt x="1350255" y="97093"/>
                  <a:pt x="1352426" y="90970"/>
                  <a:pt x="1352426" y="83248"/>
                </a:cubicBezTo>
                <a:cubicBezTo>
                  <a:pt x="1352426" y="75526"/>
                  <a:pt x="1350285" y="69464"/>
                  <a:pt x="1346001" y="65060"/>
                </a:cubicBezTo>
                <a:cubicBezTo>
                  <a:pt x="1341719" y="60656"/>
                  <a:pt x="1336440" y="58454"/>
                  <a:pt x="1330166" y="58454"/>
                </a:cubicBezTo>
                <a:close/>
                <a:moveTo>
                  <a:pt x="806291" y="58454"/>
                </a:moveTo>
                <a:cubicBezTo>
                  <a:pt x="800138" y="58454"/>
                  <a:pt x="794920" y="60686"/>
                  <a:pt x="790637" y="65151"/>
                </a:cubicBezTo>
                <a:cubicBezTo>
                  <a:pt x="786354" y="69615"/>
                  <a:pt x="784212" y="75707"/>
                  <a:pt x="784212" y="83429"/>
                </a:cubicBezTo>
                <a:cubicBezTo>
                  <a:pt x="784212" y="91151"/>
                  <a:pt x="786354" y="97243"/>
                  <a:pt x="790637" y="101707"/>
                </a:cubicBezTo>
                <a:cubicBezTo>
                  <a:pt x="794920" y="106172"/>
                  <a:pt x="800138" y="108404"/>
                  <a:pt x="806291" y="108404"/>
                </a:cubicBezTo>
                <a:cubicBezTo>
                  <a:pt x="812445" y="108404"/>
                  <a:pt x="817693" y="106141"/>
                  <a:pt x="822036" y="101617"/>
                </a:cubicBezTo>
                <a:cubicBezTo>
                  <a:pt x="826380" y="97093"/>
                  <a:pt x="828551" y="90970"/>
                  <a:pt x="828551" y="83248"/>
                </a:cubicBezTo>
                <a:cubicBezTo>
                  <a:pt x="828551" y="75526"/>
                  <a:pt x="826410" y="69464"/>
                  <a:pt x="822127" y="65060"/>
                </a:cubicBezTo>
                <a:cubicBezTo>
                  <a:pt x="817844" y="60656"/>
                  <a:pt x="812565" y="58454"/>
                  <a:pt x="806291" y="58454"/>
                </a:cubicBezTo>
                <a:close/>
                <a:moveTo>
                  <a:pt x="1086612" y="58453"/>
                </a:moveTo>
                <a:cubicBezTo>
                  <a:pt x="1080459" y="58453"/>
                  <a:pt x="1075241" y="60655"/>
                  <a:pt x="1070958" y="65059"/>
                </a:cubicBezTo>
                <a:cubicBezTo>
                  <a:pt x="1066675" y="69463"/>
                  <a:pt x="1064533" y="75525"/>
                  <a:pt x="1064533" y="83247"/>
                </a:cubicBezTo>
                <a:cubicBezTo>
                  <a:pt x="1064533" y="90969"/>
                  <a:pt x="1066675" y="97092"/>
                  <a:pt x="1070958" y="101616"/>
                </a:cubicBezTo>
                <a:cubicBezTo>
                  <a:pt x="1075241" y="106140"/>
                  <a:pt x="1080459" y="108403"/>
                  <a:pt x="1086612" y="108403"/>
                </a:cubicBezTo>
                <a:cubicBezTo>
                  <a:pt x="1092765" y="108403"/>
                  <a:pt x="1097983" y="106171"/>
                  <a:pt x="1102266" y="101706"/>
                </a:cubicBezTo>
                <a:cubicBezTo>
                  <a:pt x="1106550" y="97242"/>
                  <a:pt x="1108691" y="91150"/>
                  <a:pt x="1108691" y="83428"/>
                </a:cubicBezTo>
                <a:cubicBezTo>
                  <a:pt x="1108691" y="75706"/>
                  <a:pt x="1106550" y="69614"/>
                  <a:pt x="1102266" y="65150"/>
                </a:cubicBezTo>
                <a:cubicBezTo>
                  <a:pt x="1097983" y="60685"/>
                  <a:pt x="1092765" y="58453"/>
                  <a:pt x="1086612" y="58453"/>
                </a:cubicBezTo>
                <a:close/>
                <a:moveTo>
                  <a:pt x="1209351" y="58272"/>
                </a:moveTo>
                <a:cubicBezTo>
                  <a:pt x="1203319" y="58272"/>
                  <a:pt x="1198312" y="60414"/>
                  <a:pt x="1194330" y="64697"/>
                </a:cubicBezTo>
                <a:cubicBezTo>
                  <a:pt x="1190349" y="68980"/>
                  <a:pt x="1188358" y="75224"/>
                  <a:pt x="1188358" y="83428"/>
                </a:cubicBezTo>
                <a:cubicBezTo>
                  <a:pt x="1188358" y="91512"/>
                  <a:pt x="1190319" y="97725"/>
                  <a:pt x="1194240" y="102068"/>
                </a:cubicBezTo>
                <a:cubicBezTo>
                  <a:pt x="1198161" y="106412"/>
                  <a:pt x="1203077" y="108584"/>
                  <a:pt x="1208989" y="108584"/>
                </a:cubicBezTo>
                <a:cubicBezTo>
                  <a:pt x="1214901" y="108584"/>
                  <a:pt x="1219938" y="106412"/>
                  <a:pt x="1224101" y="102068"/>
                </a:cubicBezTo>
                <a:cubicBezTo>
                  <a:pt x="1228263" y="97725"/>
                  <a:pt x="1230344" y="91512"/>
                  <a:pt x="1230344" y="83428"/>
                </a:cubicBezTo>
                <a:cubicBezTo>
                  <a:pt x="1230344" y="75344"/>
                  <a:pt x="1228323" y="69131"/>
                  <a:pt x="1224282" y="64788"/>
                </a:cubicBezTo>
                <a:cubicBezTo>
                  <a:pt x="1220240" y="60444"/>
                  <a:pt x="1215263" y="58272"/>
                  <a:pt x="1209351" y="58272"/>
                </a:cubicBezTo>
                <a:close/>
                <a:moveTo>
                  <a:pt x="561651" y="58272"/>
                </a:moveTo>
                <a:cubicBezTo>
                  <a:pt x="555619" y="58272"/>
                  <a:pt x="550612" y="60414"/>
                  <a:pt x="546630" y="64697"/>
                </a:cubicBezTo>
                <a:cubicBezTo>
                  <a:pt x="542649" y="68980"/>
                  <a:pt x="540658" y="75224"/>
                  <a:pt x="540658" y="83428"/>
                </a:cubicBezTo>
                <a:cubicBezTo>
                  <a:pt x="540658" y="91512"/>
                  <a:pt x="542619" y="97725"/>
                  <a:pt x="546540" y="102068"/>
                </a:cubicBezTo>
                <a:cubicBezTo>
                  <a:pt x="550461" y="106412"/>
                  <a:pt x="555378" y="108584"/>
                  <a:pt x="561289" y="108584"/>
                </a:cubicBezTo>
                <a:cubicBezTo>
                  <a:pt x="567201" y="108584"/>
                  <a:pt x="572238" y="106412"/>
                  <a:pt x="576401" y="102068"/>
                </a:cubicBezTo>
                <a:cubicBezTo>
                  <a:pt x="580563" y="97725"/>
                  <a:pt x="582644" y="91512"/>
                  <a:pt x="582644" y="83428"/>
                </a:cubicBezTo>
                <a:cubicBezTo>
                  <a:pt x="582644" y="75344"/>
                  <a:pt x="580624" y="69131"/>
                  <a:pt x="576582" y="64788"/>
                </a:cubicBezTo>
                <a:cubicBezTo>
                  <a:pt x="572540" y="60444"/>
                  <a:pt x="567563" y="58272"/>
                  <a:pt x="561651" y="58272"/>
                </a:cubicBezTo>
                <a:close/>
                <a:moveTo>
                  <a:pt x="1617116" y="56282"/>
                </a:moveTo>
                <a:cubicBezTo>
                  <a:pt x="1611928" y="56282"/>
                  <a:pt x="1607555" y="57790"/>
                  <a:pt x="1603996" y="60806"/>
                </a:cubicBezTo>
                <a:cubicBezTo>
                  <a:pt x="1600437" y="63822"/>
                  <a:pt x="1598235" y="68105"/>
                  <a:pt x="1597390" y="73655"/>
                </a:cubicBezTo>
                <a:lnTo>
                  <a:pt x="1636119" y="73655"/>
                </a:lnTo>
                <a:cubicBezTo>
                  <a:pt x="1636119" y="68347"/>
                  <a:pt x="1634309" y="64124"/>
                  <a:pt x="1630689" y="60987"/>
                </a:cubicBezTo>
                <a:cubicBezTo>
                  <a:pt x="1627070" y="57850"/>
                  <a:pt x="1622546" y="56282"/>
                  <a:pt x="1617116" y="56282"/>
                </a:cubicBezTo>
                <a:close/>
                <a:moveTo>
                  <a:pt x="921791" y="56282"/>
                </a:moveTo>
                <a:cubicBezTo>
                  <a:pt x="916604" y="56282"/>
                  <a:pt x="912230" y="57790"/>
                  <a:pt x="908671" y="60806"/>
                </a:cubicBezTo>
                <a:cubicBezTo>
                  <a:pt x="905112" y="63822"/>
                  <a:pt x="902910" y="68105"/>
                  <a:pt x="902065" y="73655"/>
                </a:cubicBezTo>
                <a:lnTo>
                  <a:pt x="940794" y="73655"/>
                </a:lnTo>
                <a:cubicBezTo>
                  <a:pt x="940794" y="68347"/>
                  <a:pt x="938984" y="64124"/>
                  <a:pt x="935365" y="60987"/>
                </a:cubicBezTo>
                <a:cubicBezTo>
                  <a:pt x="931745" y="57850"/>
                  <a:pt x="927221" y="56282"/>
                  <a:pt x="921791" y="56282"/>
                </a:cubicBezTo>
                <a:close/>
                <a:moveTo>
                  <a:pt x="0" y="32936"/>
                </a:moveTo>
                <a:lnTo>
                  <a:pt x="30947" y="32936"/>
                </a:lnTo>
                <a:lnTo>
                  <a:pt x="45244" y="105145"/>
                </a:lnTo>
                <a:lnTo>
                  <a:pt x="62256" y="32936"/>
                </a:lnTo>
                <a:lnTo>
                  <a:pt x="95012" y="32936"/>
                </a:lnTo>
                <a:lnTo>
                  <a:pt x="112205" y="104783"/>
                </a:lnTo>
                <a:lnTo>
                  <a:pt x="126321" y="32936"/>
                </a:lnTo>
                <a:lnTo>
                  <a:pt x="152400" y="32936"/>
                </a:lnTo>
                <a:lnTo>
                  <a:pt x="155458" y="32936"/>
                </a:lnTo>
                <a:lnTo>
                  <a:pt x="183347" y="32936"/>
                </a:lnTo>
                <a:lnTo>
                  <a:pt x="197644" y="105145"/>
                </a:lnTo>
                <a:lnTo>
                  <a:pt x="214656" y="32936"/>
                </a:lnTo>
                <a:lnTo>
                  <a:pt x="247412" y="32936"/>
                </a:lnTo>
                <a:lnTo>
                  <a:pt x="264605" y="104783"/>
                </a:lnTo>
                <a:lnTo>
                  <a:pt x="278721" y="32936"/>
                </a:lnTo>
                <a:lnTo>
                  <a:pt x="304800" y="32936"/>
                </a:lnTo>
                <a:lnTo>
                  <a:pt x="307858" y="32936"/>
                </a:lnTo>
                <a:lnTo>
                  <a:pt x="335747" y="32936"/>
                </a:lnTo>
                <a:lnTo>
                  <a:pt x="350044" y="105145"/>
                </a:lnTo>
                <a:lnTo>
                  <a:pt x="367056" y="32936"/>
                </a:lnTo>
                <a:lnTo>
                  <a:pt x="399812" y="32936"/>
                </a:lnTo>
                <a:lnTo>
                  <a:pt x="417005" y="104783"/>
                </a:lnTo>
                <a:lnTo>
                  <a:pt x="431121" y="32936"/>
                </a:lnTo>
                <a:lnTo>
                  <a:pt x="460258" y="32936"/>
                </a:lnTo>
                <a:lnTo>
                  <a:pt x="432930" y="133920"/>
                </a:lnTo>
                <a:lnTo>
                  <a:pt x="398726" y="133920"/>
                </a:lnTo>
                <a:lnTo>
                  <a:pt x="382800" y="68407"/>
                </a:lnTo>
                <a:lnTo>
                  <a:pt x="366332" y="133920"/>
                </a:lnTo>
                <a:lnTo>
                  <a:pt x="332308" y="133920"/>
                </a:lnTo>
                <a:lnTo>
                  <a:pt x="306334" y="38567"/>
                </a:lnTo>
                <a:lnTo>
                  <a:pt x="280530" y="133920"/>
                </a:lnTo>
                <a:lnTo>
                  <a:pt x="246326" y="133920"/>
                </a:lnTo>
                <a:lnTo>
                  <a:pt x="230400" y="68407"/>
                </a:lnTo>
                <a:lnTo>
                  <a:pt x="213932" y="133920"/>
                </a:lnTo>
                <a:lnTo>
                  <a:pt x="179908" y="133920"/>
                </a:lnTo>
                <a:lnTo>
                  <a:pt x="153934" y="38567"/>
                </a:lnTo>
                <a:lnTo>
                  <a:pt x="128130" y="133920"/>
                </a:lnTo>
                <a:lnTo>
                  <a:pt x="93926" y="133920"/>
                </a:lnTo>
                <a:lnTo>
                  <a:pt x="78000" y="68407"/>
                </a:lnTo>
                <a:lnTo>
                  <a:pt x="61532" y="133920"/>
                </a:lnTo>
                <a:lnTo>
                  <a:pt x="27508" y="133920"/>
                </a:lnTo>
                <a:close/>
                <a:moveTo>
                  <a:pt x="691153" y="31850"/>
                </a:moveTo>
                <a:cubicBezTo>
                  <a:pt x="702977" y="31850"/>
                  <a:pt x="712418" y="35681"/>
                  <a:pt x="719476" y="43342"/>
                </a:cubicBezTo>
                <a:cubicBezTo>
                  <a:pt x="726534" y="51003"/>
                  <a:pt x="730063" y="61530"/>
                  <a:pt x="730063" y="74922"/>
                </a:cubicBezTo>
                <a:lnTo>
                  <a:pt x="730063" y="133920"/>
                </a:lnTo>
                <a:lnTo>
                  <a:pt x="699297" y="133920"/>
                </a:lnTo>
                <a:lnTo>
                  <a:pt x="699297" y="79085"/>
                </a:lnTo>
                <a:cubicBezTo>
                  <a:pt x="699297" y="72328"/>
                  <a:pt x="697548" y="67080"/>
                  <a:pt x="694049" y="63340"/>
                </a:cubicBezTo>
                <a:cubicBezTo>
                  <a:pt x="690550" y="59600"/>
                  <a:pt x="685845" y="57730"/>
                  <a:pt x="679933" y="57730"/>
                </a:cubicBezTo>
                <a:cubicBezTo>
                  <a:pt x="674021" y="57730"/>
                  <a:pt x="669316" y="59600"/>
                  <a:pt x="665817" y="63340"/>
                </a:cubicBezTo>
                <a:cubicBezTo>
                  <a:pt x="662318" y="67080"/>
                  <a:pt x="660568" y="72328"/>
                  <a:pt x="660568" y="79085"/>
                </a:cubicBezTo>
                <a:lnTo>
                  <a:pt x="660568" y="133920"/>
                </a:lnTo>
                <a:lnTo>
                  <a:pt x="629622" y="133920"/>
                </a:lnTo>
                <a:lnTo>
                  <a:pt x="629622" y="32936"/>
                </a:lnTo>
                <a:lnTo>
                  <a:pt x="660568" y="32936"/>
                </a:lnTo>
                <a:lnTo>
                  <a:pt x="660568" y="46328"/>
                </a:lnTo>
                <a:cubicBezTo>
                  <a:pt x="663705" y="41864"/>
                  <a:pt x="667928" y="38335"/>
                  <a:pt x="673237" y="35741"/>
                </a:cubicBezTo>
                <a:cubicBezTo>
                  <a:pt x="678545" y="33147"/>
                  <a:pt x="684517" y="31850"/>
                  <a:pt x="691153" y="31850"/>
                </a:cubicBezTo>
                <a:close/>
                <a:moveTo>
                  <a:pt x="1510846" y="31489"/>
                </a:moveTo>
                <a:cubicBezTo>
                  <a:pt x="1519171" y="31489"/>
                  <a:pt x="1526711" y="33601"/>
                  <a:pt x="1533468" y="37823"/>
                </a:cubicBezTo>
                <a:cubicBezTo>
                  <a:pt x="1540224" y="42046"/>
                  <a:pt x="1545563" y="48079"/>
                  <a:pt x="1549484" y="55921"/>
                </a:cubicBezTo>
                <a:cubicBezTo>
                  <a:pt x="1553405" y="63763"/>
                  <a:pt x="1555366" y="72872"/>
                  <a:pt x="1555366" y="83248"/>
                </a:cubicBezTo>
                <a:cubicBezTo>
                  <a:pt x="1555366" y="93624"/>
                  <a:pt x="1553405" y="102763"/>
                  <a:pt x="1549484" y="110666"/>
                </a:cubicBezTo>
                <a:cubicBezTo>
                  <a:pt x="1545563" y="118568"/>
                  <a:pt x="1540224" y="124661"/>
                  <a:pt x="1533468" y="128944"/>
                </a:cubicBezTo>
                <a:cubicBezTo>
                  <a:pt x="1526711" y="133227"/>
                  <a:pt x="1519171" y="135369"/>
                  <a:pt x="1510846" y="135369"/>
                </a:cubicBezTo>
                <a:cubicBezTo>
                  <a:pt x="1503848" y="135369"/>
                  <a:pt x="1497665" y="133921"/>
                  <a:pt x="1492296" y="131025"/>
                </a:cubicBezTo>
                <a:cubicBezTo>
                  <a:pt x="1486927" y="128130"/>
                  <a:pt x="1482735" y="124390"/>
                  <a:pt x="1479718" y="119805"/>
                </a:cubicBezTo>
                <a:lnTo>
                  <a:pt x="1479718" y="182060"/>
                </a:lnTo>
                <a:lnTo>
                  <a:pt x="1448772" y="182060"/>
                </a:lnTo>
                <a:lnTo>
                  <a:pt x="1448772" y="32937"/>
                </a:lnTo>
                <a:lnTo>
                  <a:pt x="1479718" y="32937"/>
                </a:lnTo>
                <a:lnTo>
                  <a:pt x="1479718" y="47234"/>
                </a:lnTo>
                <a:cubicBezTo>
                  <a:pt x="1482735" y="42529"/>
                  <a:pt x="1486897" y="38728"/>
                  <a:pt x="1492205" y="35833"/>
                </a:cubicBezTo>
                <a:cubicBezTo>
                  <a:pt x="1497514" y="32937"/>
                  <a:pt x="1503727" y="31489"/>
                  <a:pt x="1510846" y="31489"/>
                </a:cubicBezTo>
                <a:close/>
                <a:moveTo>
                  <a:pt x="815521" y="31489"/>
                </a:moveTo>
                <a:cubicBezTo>
                  <a:pt x="823846" y="31489"/>
                  <a:pt x="831387" y="33601"/>
                  <a:pt x="838143" y="37823"/>
                </a:cubicBezTo>
                <a:cubicBezTo>
                  <a:pt x="844899" y="42046"/>
                  <a:pt x="850238" y="48079"/>
                  <a:pt x="854159" y="55921"/>
                </a:cubicBezTo>
                <a:cubicBezTo>
                  <a:pt x="858080" y="63763"/>
                  <a:pt x="860041" y="72872"/>
                  <a:pt x="860041" y="83248"/>
                </a:cubicBezTo>
                <a:cubicBezTo>
                  <a:pt x="860041" y="93624"/>
                  <a:pt x="858080" y="102763"/>
                  <a:pt x="854159" y="110666"/>
                </a:cubicBezTo>
                <a:cubicBezTo>
                  <a:pt x="850238" y="118568"/>
                  <a:pt x="844899" y="124661"/>
                  <a:pt x="838143" y="128944"/>
                </a:cubicBezTo>
                <a:cubicBezTo>
                  <a:pt x="831387" y="133227"/>
                  <a:pt x="823846" y="135369"/>
                  <a:pt x="815521" y="135369"/>
                </a:cubicBezTo>
                <a:cubicBezTo>
                  <a:pt x="808523" y="135369"/>
                  <a:pt x="802340" y="133921"/>
                  <a:pt x="796971" y="131025"/>
                </a:cubicBezTo>
                <a:cubicBezTo>
                  <a:pt x="791602" y="128130"/>
                  <a:pt x="787410" y="124390"/>
                  <a:pt x="784393" y="119805"/>
                </a:cubicBezTo>
                <a:lnTo>
                  <a:pt x="784393" y="182060"/>
                </a:lnTo>
                <a:lnTo>
                  <a:pt x="753447" y="182060"/>
                </a:lnTo>
                <a:lnTo>
                  <a:pt x="753447" y="32937"/>
                </a:lnTo>
                <a:lnTo>
                  <a:pt x="784393" y="32937"/>
                </a:lnTo>
                <a:lnTo>
                  <a:pt x="784393" y="47234"/>
                </a:lnTo>
                <a:cubicBezTo>
                  <a:pt x="787410" y="42529"/>
                  <a:pt x="791572" y="38728"/>
                  <a:pt x="796881" y="35833"/>
                </a:cubicBezTo>
                <a:cubicBezTo>
                  <a:pt x="802189" y="32937"/>
                  <a:pt x="808403" y="31489"/>
                  <a:pt x="815521" y="31489"/>
                </a:cubicBezTo>
                <a:close/>
                <a:moveTo>
                  <a:pt x="1617478" y="31488"/>
                </a:moveTo>
                <a:cubicBezTo>
                  <a:pt x="1627251" y="31488"/>
                  <a:pt x="1635938" y="33539"/>
                  <a:pt x="1643539" y="37641"/>
                </a:cubicBezTo>
                <a:cubicBezTo>
                  <a:pt x="1651140" y="41743"/>
                  <a:pt x="1657082" y="47595"/>
                  <a:pt x="1661365" y="55196"/>
                </a:cubicBezTo>
                <a:cubicBezTo>
                  <a:pt x="1665648" y="62797"/>
                  <a:pt x="1667789" y="71665"/>
                  <a:pt x="1667789" y="81799"/>
                </a:cubicBezTo>
                <a:cubicBezTo>
                  <a:pt x="1667789" y="84695"/>
                  <a:pt x="1667608" y="87711"/>
                  <a:pt x="1667247" y="90848"/>
                </a:cubicBezTo>
                <a:lnTo>
                  <a:pt x="1597209" y="90848"/>
                </a:lnTo>
                <a:cubicBezTo>
                  <a:pt x="1597692" y="97122"/>
                  <a:pt x="1599713" y="101918"/>
                  <a:pt x="1603272" y="105235"/>
                </a:cubicBezTo>
                <a:cubicBezTo>
                  <a:pt x="1606831" y="108553"/>
                  <a:pt x="1611204" y="110212"/>
                  <a:pt x="1616393" y="110212"/>
                </a:cubicBezTo>
                <a:cubicBezTo>
                  <a:pt x="1624114" y="110212"/>
                  <a:pt x="1629483" y="106955"/>
                  <a:pt x="1632499" y="100440"/>
                </a:cubicBezTo>
                <a:lnTo>
                  <a:pt x="1665437" y="100440"/>
                </a:lnTo>
                <a:cubicBezTo>
                  <a:pt x="1663748" y="107075"/>
                  <a:pt x="1660701" y="113048"/>
                  <a:pt x="1656297" y="118356"/>
                </a:cubicBezTo>
                <a:cubicBezTo>
                  <a:pt x="1651894" y="123665"/>
                  <a:pt x="1646374" y="127827"/>
                  <a:pt x="1639738" y="130843"/>
                </a:cubicBezTo>
                <a:cubicBezTo>
                  <a:pt x="1633103" y="133860"/>
                  <a:pt x="1625683" y="135368"/>
                  <a:pt x="1617478" y="135368"/>
                </a:cubicBezTo>
                <a:cubicBezTo>
                  <a:pt x="1607585" y="135368"/>
                  <a:pt x="1598778" y="133256"/>
                  <a:pt x="1591056" y="129034"/>
                </a:cubicBezTo>
                <a:cubicBezTo>
                  <a:pt x="1583334" y="124811"/>
                  <a:pt x="1577302" y="118778"/>
                  <a:pt x="1572959" y="110936"/>
                </a:cubicBezTo>
                <a:cubicBezTo>
                  <a:pt x="1568615" y="103094"/>
                  <a:pt x="1566443" y="93925"/>
                  <a:pt x="1566443" y="83428"/>
                </a:cubicBezTo>
                <a:cubicBezTo>
                  <a:pt x="1566443" y="72931"/>
                  <a:pt x="1568585" y="63762"/>
                  <a:pt x="1572868" y="55920"/>
                </a:cubicBezTo>
                <a:cubicBezTo>
                  <a:pt x="1577151" y="48078"/>
                  <a:pt x="1583153" y="42045"/>
                  <a:pt x="1590875" y="37822"/>
                </a:cubicBezTo>
                <a:cubicBezTo>
                  <a:pt x="1598597" y="33600"/>
                  <a:pt x="1607464" y="31488"/>
                  <a:pt x="1617478" y="31488"/>
                </a:cubicBezTo>
                <a:close/>
                <a:moveTo>
                  <a:pt x="1209351" y="31488"/>
                </a:moveTo>
                <a:cubicBezTo>
                  <a:pt x="1219245" y="31488"/>
                  <a:pt x="1228173" y="33600"/>
                  <a:pt x="1236135" y="37822"/>
                </a:cubicBezTo>
                <a:cubicBezTo>
                  <a:pt x="1244098" y="42045"/>
                  <a:pt x="1250372" y="48108"/>
                  <a:pt x="1254957" y="56010"/>
                </a:cubicBezTo>
                <a:cubicBezTo>
                  <a:pt x="1259542" y="63913"/>
                  <a:pt x="1261834" y="73052"/>
                  <a:pt x="1261834" y="83428"/>
                </a:cubicBezTo>
                <a:cubicBezTo>
                  <a:pt x="1261834" y="93804"/>
                  <a:pt x="1259511" y="102943"/>
                  <a:pt x="1254866" y="110846"/>
                </a:cubicBezTo>
                <a:cubicBezTo>
                  <a:pt x="1250221" y="118748"/>
                  <a:pt x="1243887" y="124811"/>
                  <a:pt x="1235864" y="129034"/>
                </a:cubicBezTo>
                <a:cubicBezTo>
                  <a:pt x="1227841" y="133256"/>
                  <a:pt x="1218883" y="135368"/>
                  <a:pt x="1208989" y="135368"/>
                </a:cubicBezTo>
                <a:cubicBezTo>
                  <a:pt x="1199096" y="135368"/>
                  <a:pt x="1190198" y="133256"/>
                  <a:pt x="1182295" y="129034"/>
                </a:cubicBezTo>
                <a:cubicBezTo>
                  <a:pt x="1174393" y="124811"/>
                  <a:pt x="1168179" y="118778"/>
                  <a:pt x="1163655" y="110936"/>
                </a:cubicBezTo>
                <a:cubicBezTo>
                  <a:pt x="1159131" y="103094"/>
                  <a:pt x="1156869" y="93925"/>
                  <a:pt x="1156869" y="83428"/>
                </a:cubicBezTo>
                <a:cubicBezTo>
                  <a:pt x="1156869" y="73052"/>
                  <a:pt x="1159161" y="63913"/>
                  <a:pt x="1163746" y="56010"/>
                </a:cubicBezTo>
                <a:cubicBezTo>
                  <a:pt x="1168330" y="48108"/>
                  <a:pt x="1174604" y="42045"/>
                  <a:pt x="1182567" y="37822"/>
                </a:cubicBezTo>
                <a:cubicBezTo>
                  <a:pt x="1190530" y="33600"/>
                  <a:pt x="1199458" y="31488"/>
                  <a:pt x="1209351" y="31488"/>
                </a:cubicBezTo>
                <a:close/>
                <a:moveTo>
                  <a:pt x="1077563" y="31488"/>
                </a:moveTo>
                <a:cubicBezTo>
                  <a:pt x="1084682" y="31488"/>
                  <a:pt x="1090925" y="32936"/>
                  <a:pt x="1096294" y="35832"/>
                </a:cubicBezTo>
                <a:cubicBezTo>
                  <a:pt x="1101663" y="38727"/>
                  <a:pt x="1105795" y="42528"/>
                  <a:pt x="1108691" y="47233"/>
                </a:cubicBezTo>
                <a:lnTo>
                  <a:pt x="1108691" y="32936"/>
                </a:lnTo>
                <a:lnTo>
                  <a:pt x="1139638" y="32936"/>
                </a:lnTo>
                <a:lnTo>
                  <a:pt x="1139638" y="133739"/>
                </a:lnTo>
                <a:cubicBezTo>
                  <a:pt x="1139638" y="143029"/>
                  <a:pt x="1137798" y="151444"/>
                  <a:pt x="1134118" y="158985"/>
                </a:cubicBezTo>
                <a:cubicBezTo>
                  <a:pt x="1130438" y="166526"/>
                  <a:pt x="1124828" y="172528"/>
                  <a:pt x="1117287" y="176992"/>
                </a:cubicBezTo>
                <a:cubicBezTo>
                  <a:pt x="1109747" y="181456"/>
                  <a:pt x="1100366" y="183688"/>
                  <a:pt x="1089146" y="183688"/>
                </a:cubicBezTo>
                <a:cubicBezTo>
                  <a:pt x="1074185" y="183688"/>
                  <a:pt x="1062060" y="180159"/>
                  <a:pt x="1052770" y="173101"/>
                </a:cubicBezTo>
                <a:cubicBezTo>
                  <a:pt x="1043480" y="166043"/>
                  <a:pt x="1038171" y="156482"/>
                  <a:pt x="1036844" y="144417"/>
                </a:cubicBezTo>
                <a:lnTo>
                  <a:pt x="1067429" y="144417"/>
                </a:lnTo>
                <a:cubicBezTo>
                  <a:pt x="1068394" y="148277"/>
                  <a:pt x="1070686" y="151324"/>
                  <a:pt x="1074306" y="153556"/>
                </a:cubicBezTo>
                <a:cubicBezTo>
                  <a:pt x="1077925" y="155788"/>
                  <a:pt x="1082389" y="156904"/>
                  <a:pt x="1087698" y="156904"/>
                </a:cubicBezTo>
                <a:cubicBezTo>
                  <a:pt x="1094092" y="156904"/>
                  <a:pt x="1099190" y="155064"/>
                  <a:pt x="1102990" y="151384"/>
                </a:cubicBezTo>
                <a:cubicBezTo>
                  <a:pt x="1106791" y="147704"/>
                  <a:pt x="1108691" y="141823"/>
                  <a:pt x="1108691" y="133739"/>
                </a:cubicBezTo>
                <a:lnTo>
                  <a:pt x="1108691" y="119442"/>
                </a:lnTo>
                <a:cubicBezTo>
                  <a:pt x="1105675" y="124147"/>
                  <a:pt x="1101512" y="127978"/>
                  <a:pt x="1096204" y="130934"/>
                </a:cubicBezTo>
                <a:cubicBezTo>
                  <a:pt x="1090895" y="133890"/>
                  <a:pt x="1084682" y="135368"/>
                  <a:pt x="1077563" y="135368"/>
                </a:cubicBezTo>
                <a:cubicBezTo>
                  <a:pt x="1069239" y="135368"/>
                  <a:pt x="1061698" y="133226"/>
                  <a:pt x="1054941" y="128943"/>
                </a:cubicBezTo>
                <a:cubicBezTo>
                  <a:pt x="1048185" y="124660"/>
                  <a:pt x="1042846" y="118567"/>
                  <a:pt x="1038925" y="110665"/>
                </a:cubicBezTo>
                <a:cubicBezTo>
                  <a:pt x="1035004" y="102762"/>
                  <a:pt x="1033043" y="93623"/>
                  <a:pt x="1033043" y="83247"/>
                </a:cubicBezTo>
                <a:cubicBezTo>
                  <a:pt x="1033043" y="72871"/>
                  <a:pt x="1035004" y="63762"/>
                  <a:pt x="1038925" y="55920"/>
                </a:cubicBezTo>
                <a:cubicBezTo>
                  <a:pt x="1042846" y="48078"/>
                  <a:pt x="1048185" y="42045"/>
                  <a:pt x="1054941" y="37822"/>
                </a:cubicBezTo>
                <a:cubicBezTo>
                  <a:pt x="1061698" y="33600"/>
                  <a:pt x="1069239" y="31488"/>
                  <a:pt x="1077563" y="31488"/>
                </a:cubicBezTo>
                <a:close/>
                <a:moveTo>
                  <a:pt x="922153" y="31488"/>
                </a:moveTo>
                <a:cubicBezTo>
                  <a:pt x="931926" y="31488"/>
                  <a:pt x="940613" y="33539"/>
                  <a:pt x="948214" y="37641"/>
                </a:cubicBezTo>
                <a:cubicBezTo>
                  <a:pt x="955815" y="41743"/>
                  <a:pt x="961757" y="47595"/>
                  <a:pt x="966040" y="55196"/>
                </a:cubicBezTo>
                <a:cubicBezTo>
                  <a:pt x="970323" y="62797"/>
                  <a:pt x="972464" y="71665"/>
                  <a:pt x="972464" y="81799"/>
                </a:cubicBezTo>
                <a:cubicBezTo>
                  <a:pt x="972464" y="84695"/>
                  <a:pt x="972283" y="87711"/>
                  <a:pt x="971922" y="90848"/>
                </a:cubicBezTo>
                <a:lnTo>
                  <a:pt x="901884" y="90848"/>
                </a:lnTo>
                <a:cubicBezTo>
                  <a:pt x="902367" y="97122"/>
                  <a:pt x="904388" y="101918"/>
                  <a:pt x="907947" y="105235"/>
                </a:cubicBezTo>
                <a:cubicBezTo>
                  <a:pt x="911506" y="108553"/>
                  <a:pt x="915880" y="110212"/>
                  <a:pt x="921068" y="110212"/>
                </a:cubicBezTo>
                <a:cubicBezTo>
                  <a:pt x="928789" y="110212"/>
                  <a:pt x="934158" y="106955"/>
                  <a:pt x="937174" y="100440"/>
                </a:cubicBezTo>
                <a:lnTo>
                  <a:pt x="970112" y="100440"/>
                </a:lnTo>
                <a:cubicBezTo>
                  <a:pt x="968423" y="107075"/>
                  <a:pt x="965376" y="113048"/>
                  <a:pt x="960973" y="118356"/>
                </a:cubicBezTo>
                <a:cubicBezTo>
                  <a:pt x="956569" y="123665"/>
                  <a:pt x="951049" y="127827"/>
                  <a:pt x="944413" y="130843"/>
                </a:cubicBezTo>
                <a:cubicBezTo>
                  <a:pt x="937778" y="133860"/>
                  <a:pt x="930358" y="135368"/>
                  <a:pt x="922153" y="135368"/>
                </a:cubicBezTo>
                <a:cubicBezTo>
                  <a:pt x="912260" y="135368"/>
                  <a:pt x="903453" y="133256"/>
                  <a:pt x="895731" y="129034"/>
                </a:cubicBezTo>
                <a:cubicBezTo>
                  <a:pt x="888009" y="124811"/>
                  <a:pt x="881977" y="118778"/>
                  <a:pt x="877634" y="110936"/>
                </a:cubicBezTo>
                <a:cubicBezTo>
                  <a:pt x="873290" y="103094"/>
                  <a:pt x="871118" y="93925"/>
                  <a:pt x="871118" y="83428"/>
                </a:cubicBezTo>
                <a:cubicBezTo>
                  <a:pt x="871118" y="72931"/>
                  <a:pt x="873260" y="63762"/>
                  <a:pt x="877543" y="55920"/>
                </a:cubicBezTo>
                <a:cubicBezTo>
                  <a:pt x="881826" y="48078"/>
                  <a:pt x="887829" y="42045"/>
                  <a:pt x="895550" y="37822"/>
                </a:cubicBezTo>
                <a:cubicBezTo>
                  <a:pt x="903272" y="33600"/>
                  <a:pt x="912139" y="31488"/>
                  <a:pt x="922153" y="31488"/>
                </a:cubicBezTo>
                <a:close/>
                <a:moveTo>
                  <a:pt x="561651" y="31488"/>
                </a:moveTo>
                <a:cubicBezTo>
                  <a:pt x="571545" y="31488"/>
                  <a:pt x="580473" y="33600"/>
                  <a:pt x="588436" y="37822"/>
                </a:cubicBezTo>
                <a:cubicBezTo>
                  <a:pt x="596398" y="42045"/>
                  <a:pt x="602672" y="48108"/>
                  <a:pt x="607257" y="56010"/>
                </a:cubicBezTo>
                <a:cubicBezTo>
                  <a:pt x="611842" y="63913"/>
                  <a:pt x="614134" y="73052"/>
                  <a:pt x="614134" y="83428"/>
                </a:cubicBezTo>
                <a:cubicBezTo>
                  <a:pt x="614134" y="93804"/>
                  <a:pt x="611811" y="102943"/>
                  <a:pt x="607166" y="110846"/>
                </a:cubicBezTo>
                <a:cubicBezTo>
                  <a:pt x="602522" y="118748"/>
                  <a:pt x="596187" y="124811"/>
                  <a:pt x="588164" y="129034"/>
                </a:cubicBezTo>
                <a:cubicBezTo>
                  <a:pt x="580141" y="133256"/>
                  <a:pt x="571183" y="135368"/>
                  <a:pt x="561289" y="135368"/>
                </a:cubicBezTo>
                <a:cubicBezTo>
                  <a:pt x="551396" y="135368"/>
                  <a:pt x="542498" y="133256"/>
                  <a:pt x="534595" y="129034"/>
                </a:cubicBezTo>
                <a:cubicBezTo>
                  <a:pt x="526693" y="124811"/>
                  <a:pt x="520479" y="118778"/>
                  <a:pt x="515955" y="110936"/>
                </a:cubicBezTo>
                <a:cubicBezTo>
                  <a:pt x="511431" y="103094"/>
                  <a:pt x="509169" y="93925"/>
                  <a:pt x="509169" y="83428"/>
                </a:cubicBezTo>
                <a:cubicBezTo>
                  <a:pt x="509169" y="73052"/>
                  <a:pt x="511461" y="63913"/>
                  <a:pt x="516046" y="56010"/>
                </a:cubicBezTo>
                <a:cubicBezTo>
                  <a:pt x="520630" y="48108"/>
                  <a:pt x="526904" y="42045"/>
                  <a:pt x="534867" y="37822"/>
                </a:cubicBezTo>
                <a:cubicBezTo>
                  <a:pt x="542830" y="33600"/>
                  <a:pt x="551758" y="31488"/>
                  <a:pt x="561651" y="31488"/>
                </a:cubicBezTo>
                <a:close/>
                <a:moveTo>
                  <a:pt x="1277321" y="0"/>
                </a:moveTo>
                <a:lnTo>
                  <a:pt x="1308268" y="0"/>
                </a:lnTo>
                <a:lnTo>
                  <a:pt x="1308268" y="47234"/>
                </a:lnTo>
                <a:cubicBezTo>
                  <a:pt x="1311164" y="42529"/>
                  <a:pt x="1315326" y="38728"/>
                  <a:pt x="1320756" y="35833"/>
                </a:cubicBezTo>
                <a:cubicBezTo>
                  <a:pt x="1326185" y="32937"/>
                  <a:pt x="1332398" y="31489"/>
                  <a:pt x="1339396" y="31489"/>
                </a:cubicBezTo>
                <a:cubicBezTo>
                  <a:pt x="1347721" y="31489"/>
                  <a:pt x="1355261" y="33601"/>
                  <a:pt x="1362018" y="37823"/>
                </a:cubicBezTo>
                <a:cubicBezTo>
                  <a:pt x="1368774" y="42046"/>
                  <a:pt x="1374113" y="48079"/>
                  <a:pt x="1378034" y="55921"/>
                </a:cubicBezTo>
                <a:cubicBezTo>
                  <a:pt x="1381955" y="63763"/>
                  <a:pt x="1383916" y="72872"/>
                  <a:pt x="1383916" y="83248"/>
                </a:cubicBezTo>
                <a:cubicBezTo>
                  <a:pt x="1383916" y="93624"/>
                  <a:pt x="1381955" y="102763"/>
                  <a:pt x="1378034" y="110666"/>
                </a:cubicBezTo>
                <a:cubicBezTo>
                  <a:pt x="1374113" y="118568"/>
                  <a:pt x="1368774" y="124661"/>
                  <a:pt x="1362018" y="128944"/>
                </a:cubicBezTo>
                <a:cubicBezTo>
                  <a:pt x="1355261" y="133227"/>
                  <a:pt x="1347721" y="135369"/>
                  <a:pt x="1339396" y="135369"/>
                </a:cubicBezTo>
                <a:cubicBezTo>
                  <a:pt x="1332277" y="135369"/>
                  <a:pt x="1326064" y="133951"/>
                  <a:pt x="1320756" y="131116"/>
                </a:cubicBezTo>
                <a:cubicBezTo>
                  <a:pt x="1315447" y="128281"/>
                  <a:pt x="1311285" y="124510"/>
                  <a:pt x="1308268" y="119805"/>
                </a:cubicBezTo>
                <a:lnTo>
                  <a:pt x="1308268" y="133921"/>
                </a:lnTo>
                <a:lnTo>
                  <a:pt x="1277321" y="1339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09" y="552854"/>
            <a:ext cx="2398244" cy="116203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50301" y="2581461"/>
            <a:ext cx="523263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ELECIONES GENERALES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2023-2025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COLEGIO DE CONTADORES PUBLICOS DE LIMA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38296" y="5311888"/>
            <a:ext cx="2423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cs typeface="Arial" panose="020B0604020202020204" pitchFamily="34" charset="0"/>
              </a:rPr>
              <a:t>26 DE AGOSTO DE 2023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1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1" y="249935"/>
            <a:ext cx="1088967" cy="653380"/>
          </a:xfrm>
          <a:prstGeom prst="rect">
            <a:avLst/>
          </a:prstGeom>
        </p:spPr>
      </p:pic>
      <p:sp>
        <p:nvSpPr>
          <p:cNvPr id="10" name="Forma libre 9"/>
          <p:cNvSpPr/>
          <p:nvPr/>
        </p:nvSpPr>
        <p:spPr>
          <a:xfrm>
            <a:off x="8683368" y="621675"/>
            <a:ext cx="1667789" cy="183688"/>
          </a:xfrm>
          <a:custGeom>
            <a:avLst/>
            <a:gdLst>
              <a:gd name="connsiteX0" fmla="*/ 1415625 w 1667789"/>
              <a:gd name="connsiteY0" fmla="*/ 101706 h 183688"/>
              <a:gd name="connsiteX1" fmla="*/ 1428745 w 1667789"/>
              <a:gd name="connsiteY1" fmla="*/ 106593 h 183688"/>
              <a:gd name="connsiteX2" fmla="*/ 1433903 w 1667789"/>
              <a:gd name="connsiteY2" fmla="*/ 118718 h 183688"/>
              <a:gd name="connsiteX3" fmla="*/ 1428745 w 1667789"/>
              <a:gd name="connsiteY3" fmla="*/ 130572 h 183688"/>
              <a:gd name="connsiteX4" fmla="*/ 1415625 w 1667789"/>
              <a:gd name="connsiteY4" fmla="*/ 135368 h 183688"/>
              <a:gd name="connsiteX5" fmla="*/ 1402323 w 1667789"/>
              <a:gd name="connsiteY5" fmla="*/ 130572 h 183688"/>
              <a:gd name="connsiteX6" fmla="*/ 1397165 w 1667789"/>
              <a:gd name="connsiteY6" fmla="*/ 118718 h 183688"/>
              <a:gd name="connsiteX7" fmla="*/ 1402323 w 1667789"/>
              <a:gd name="connsiteY7" fmla="*/ 106593 h 183688"/>
              <a:gd name="connsiteX8" fmla="*/ 1415625 w 1667789"/>
              <a:gd name="connsiteY8" fmla="*/ 101706 h 183688"/>
              <a:gd name="connsiteX9" fmla="*/ 1006050 w 1667789"/>
              <a:gd name="connsiteY9" fmla="*/ 101706 h 183688"/>
              <a:gd name="connsiteX10" fmla="*/ 1019170 w 1667789"/>
              <a:gd name="connsiteY10" fmla="*/ 106593 h 183688"/>
              <a:gd name="connsiteX11" fmla="*/ 1024328 w 1667789"/>
              <a:gd name="connsiteY11" fmla="*/ 118718 h 183688"/>
              <a:gd name="connsiteX12" fmla="*/ 1019170 w 1667789"/>
              <a:gd name="connsiteY12" fmla="*/ 130572 h 183688"/>
              <a:gd name="connsiteX13" fmla="*/ 1006050 w 1667789"/>
              <a:gd name="connsiteY13" fmla="*/ 135368 h 183688"/>
              <a:gd name="connsiteX14" fmla="*/ 992748 w 1667789"/>
              <a:gd name="connsiteY14" fmla="*/ 130572 h 183688"/>
              <a:gd name="connsiteX15" fmla="*/ 987590 w 1667789"/>
              <a:gd name="connsiteY15" fmla="*/ 118718 h 183688"/>
              <a:gd name="connsiteX16" fmla="*/ 992748 w 1667789"/>
              <a:gd name="connsiteY16" fmla="*/ 106593 h 183688"/>
              <a:gd name="connsiteX17" fmla="*/ 1006050 w 1667789"/>
              <a:gd name="connsiteY17" fmla="*/ 101706 h 183688"/>
              <a:gd name="connsiteX18" fmla="*/ 482175 w 1667789"/>
              <a:gd name="connsiteY18" fmla="*/ 101706 h 183688"/>
              <a:gd name="connsiteX19" fmla="*/ 495295 w 1667789"/>
              <a:gd name="connsiteY19" fmla="*/ 106593 h 183688"/>
              <a:gd name="connsiteX20" fmla="*/ 500453 w 1667789"/>
              <a:gd name="connsiteY20" fmla="*/ 118718 h 183688"/>
              <a:gd name="connsiteX21" fmla="*/ 495295 w 1667789"/>
              <a:gd name="connsiteY21" fmla="*/ 130572 h 183688"/>
              <a:gd name="connsiteX22" fmla="*/ 482175 w 1667789"/>
              <a:gd name="connsiteY22" fmla="*/ 135368 h 183688"/>
              <a:gd name="connsiteX23" fmla="*/ 468873 w 1667789"/>
              <a:gd name="connsiteY23" fmla="*/ 130572 h 183688"/>
              <a:gd name="connsiteX24" fmla="*/ 463715 w 1667789"/>
              <a:gd name="connsiteY24" fmla="*/ 118718 h 183688"/>
              <a:gd name="connsiteX25" fmla="*/ 468873 w 1667789"/>
              <a:gd name="connsiteY25" fmla="*/ 106593 h 183688"/>
              <a:gd name="connsiteX26" fmla="*/ 482175 w 1667789"/>
              <a:gd name="connsiteY26" fmla="*/ 101706 h 183688"/>
              <a:gd name="connsiteX27" fmla="*/ 1501616 w 1667789"/>
              <a:gd name="connsiteY27" fmla="*/ 58454 h 183688"/>
              <a:gd name="connsiteX28" fmla="*/ 1485962 w 1667789"/>
              <a:gd name="connsiteY28" fmla="*/ 65151 h 183688"/>
              <a:gd name="connsiteX29" fmla="*/ 1479537 w 1667789"/>
              <a:gd name="connsiteY29" fmla="*/ 83429 h 183688"/>
              <a:gd name="connsiteX30" fmla="*/ 1485962 w 1667789"/>
              <a:gd name="connsiteY30" fmla="*/ 101707 h 183688"/>
              <a:gd name="connsiteX31" fmla="*/ 1501616 w 1667789"/>
              <a:gd name="connsiteY31" fmla="*/ 108404 h 183688"/>
              <a:gd name="connsiteX32" fmla="*/ 1517361 w 1667789"/>
              <a:gd name="connsiteY32" fmla="*/ 101617 h 183688"/>
              <a:gd name="connsiteX33" fmla="*/ 1523876 w 1667789"/>
              <a:gd name="connsiteY33" fmla="*/ 83248 h 183688"/>
              <a:gd name="connsiteX34" fmla="*/ 1517451 w 1667789"/>
              <a:gd name="connsiteY34" fmla="*/ 65060 h 183688"/>
              <a:gd name="connsiteX35" fmla="*/ 1501616 w 1667789"/>
              <a:gd name="connsiteY35" fmla="*/ 58454 h 183688"/>
              <a:gd name="connsiteX36" fmla="*/ 1330166 w 1667789"/>
              <a:gd name="connsiteY36" fmla="*/ 58454 h 183688"/>
              <a:gd name="connsiteX37" fmla="*/ 1314512 w 1667789"/>
              <a:gd name="connsiteY37" fmla="*/ 65151 h 183688"/>
              <a:gd name="connsiteX38" fmla="*/ 1308087 w 1667789"/>
              <a:gd name="connsiteY38" fmla="*/ 83429 h 183688"/>
              <a:gd name="connsiteX39" fmla="*/ 1314512 w 1667789"/>
              <a:gd name="connsiteY39" fmla="*/ 101707 h 183688"/>
              <a:gd name="connsiteX40" fmla="*/ 1330166 w 1667789"/>
              <a:gd name="connsiteY40" fmla="*/ 108404 h 183688"/>
              <a:gd name="connsiteX41" fmla="*/ 1345911 w 1667789"/>
              <a:gd name="connsiteY41" fmla="*/ 101617 h 183688"/>
              <a:gd name="connsiteX42" fmla="*/ 1352426 w 1667789"/>
              <a:gd name="connsiteY42" fmla="*/ 83248 h 183688"/>
              <a:gd name="connsiteX43" fmla="*/ 1346001 w 1667789"/>
              <a:gd name="connsiteY43" fmla="*/ 65060 h 183688"/>
              <a:gd name="connsiteX44" fmla="*/ 1330166 w 1667789"/>
              <a:gd name="connsiteY44" fmla="*/ 58454 h 183688"/>
              <a:gd name="connsiteX45" fmla="*/ 806291 w 1667789"/>
              <a:gd name="connsiteY45" fmla="*/ 58454 h 183688"/>
              <a:gd name="connsiteX46" fmla="*/ 790637 w 1667789"/>
              <a:gd name="connsiteY46" fmla="*/ 65151 h 183688"/>
              <a:gd name="connsiteX47" fmla="*/ 784212 w 1667789"/>
              <a:gd name="connsiteY47" fmla="*/ 83429 h 183688"/>
              <a:gd name="connsiteX48" fmla="*/ 790637 w 1667789"/>
              <a:gd name="connsiteY48" fmla="*/ 101707 h 183688"/>
              <a:gd name="connsiteX49" fmla="*/ 806291 w 1667789"/>
              <a:gd name="connsiteY49" fmla="*/ 108404 h 183688"/>
              <a:gd name="connsiteX50" fmla="*/ 822036 w 1667789"/>
              <a:gd name="connsiteY50" fmla="*/ 101617 h 183688"/>
              <a:gd name="connsiteX51" fmla="*/ 828551 w 1667789"/>
              <a:gd name="connsiteY51" fmla="*/ 83248 h 183688"/>
              <a:gd name="connsiteX52" fmla="*/ 822127 w 1667789"/>
              <a:gd name="connsiteY52" fmla="*/ 65060 h 183688"/>
              <a:gd name="connsiteX53" fmla="*/ 806291 w 1667789"/>
              <a:gd name="connsiteY53" fmla="*/ 58454 h 183688"/>
              <a:gd name="connsiteX54" fmla="*/ 1086612 w 1667789"/>
              <a:gd name="connsiteY54" fmla="*/ 58453 h 183688"/>
              <a:gd name="connsiteX55" fmla="*/ 1070958 w 1667789"/>
              <a:gd name="connsiteY55" fmla="*/ 65059 h 183688"/>
              <a:gd name="connsiteX56" fmla="*/ 1064533 w 1667789"/>
              <a:gd name="connsiteY56" fmla="*/ 83247 h 183688"/>
              <a:gd name="connsiteX57" fmla="*/ 1070958 w 1667789"/>
              <a:gd name="connsiteY57" fmla="*/ 101616 h 183688"/>
              <a:gd name="connsiteX58" fmla="*/ 1086612 w 1667789"/>
              <a:gd name="connsiteY58" fmla="*/ 108403 h 183688"/>
              <a:gd name="connsiteX59" fmla="*/ 1102266 w 1667789"/>
              <a:gd name="connsiteY59" fmla="*/ 101706 h 183688"/>
              <a:gd name="connsiteX60" fmla="*/ 1108691 w 1667789"/>
              <a:gd name="connsiteY60" fmla="*/ 83428 h 183688"/>
              <a:gd name="connsiteX61" fmla="*/ 1102266 w 1667789"/>
              <a:gd name="connsiteY61" fmla="*/ 65150 h 183688"/>
              <a:gd name="connsiteX62" fmla="*/ 1086612 w 1667789"/>
              <a:gd name="connsiteY62" fmla="*/ 58453 h 183688"/>
              <a:gd name="connsiteX63" fmla="*/ 1209351 w 1667789"/>
              <a:gd name="connsiteY63" fmla="*/ 58272 h 183688"/>
              <a:gd name="connsiteX64" fmla="*/ 1194330 w 1667789"/>
              <a:gd name="connsiteY64" fmla="*/ 64697 h 183688"/>
              <a:gd name="connsiteX65" fmla="*/ 1188358 w 1667789"/>
              <a:gd name="connsiteY65" fmla="*/ 83428 h 183688"/>
              <a:gd name="connsiteX66" fmla="*/ 1194240 w 1667789"/>
              <a:gd name="connsiteY66" fmla="*/ 102068 h 183688"/>
              <a:gd name="connsiteX67" fmla="*/ 1208989 w 1667789"/>
              <a:gd name="connsiteY67" fmla="*/ 108584 h 183688"/>
              <a:gd name="connsiteX68" fmla="*/ 1224101 w 1667789"/>
              <a:gd name="connsiteY68" fmla="*/ 102068 h 183688"/>
              <a:gd name="connsiteX69" fmla="*/ 1230344 w 1667789"/>
              <a:gd name="connsiteY69" fmla="*/ 83428 h 183688"/>
              <a:gd name="connsiteX70" fmla="*/ 1224282 w 1667789"/>
              <a:gd name="connsiteY70" fmla="*/ 64788 h 183688"/>
              <a:gd name="connsiteX71" fmla="*/ 1209351 w 1667789"/>
              <a:gd name="connsiteY71" fmla="*/ 58272 h 183688"/>
              <a:gd name="connsiteX72" fmla="*/ 561651 w 1667789"/>
              <a:gd name="connsiteY72" fmla="*/ 58272 h 183688"/>
              <a:gd name="connsiteX73" fmla="*/ 546630 w 1667789"/>
              <a:gd name="connsiteY73" fmla="*/ 64697 h 183688"/>
              <a:gd name="connsiteX74" fmla="*/ 540658 w 1667789"/>
              <a:gd name="connsiteY74" fmla="*/ 83428 h 183688"/>
              <a:gd name="connsiteX75" fmla="*/ 546540 w 1667789"/>
              <a:gd name="connsiteY75" fmla="*/ 102068 h 183688"/>
              <a:gd name="connsiteX76" fmla="*/ 561289 w 1667789"/>
              <a:gd name="connsiteY76" fmla="*/ 108584 h 183688"/>
              <a:gd name="connsiteX77" fmla="*/ 576401 w 1667789"/>
              <a:gd name="connsiteY77" fmla="*/ 102068 h 183688"/>
              <a:gd name="connsiteX78" fmla="*/ 582644 w 1667789"/>
              <a:gd name="connsiteY78" fmla="*/ 83428 h 183688"/>
              <a:gd name="connsiteX79" fmla="*/ 576582 w 1667789"/>
              <a:gd name="connsiteY79" fmla="*/ 64788 h 183688"/>
              <a:gd name="connsiteX80" fmla="*/ 561651 w 1667789"/>
              <a:gd name="connsiteY80" fmla="*/ 58272 h 183688"/>
              <a:gd name="connsiteX81" fmla="*/ 1617116 w 1667789"/>
              <a:gd name="connsiteY81" fmla="*/ 56282 h 183688"/>
              <a:gd name="connsiteX82" fmla="*/ 1603996 w 1667789"/>
              <a:gd name="connsiteY82" fmla="*/ 60806 h 183688"/>
              <a:gd name="connsiteX83" fmla="*/ 1597390 w 1667789"/>
              <a:gd name="connsiteY83" fmla="*/ 73655 h 183688"/>
              <a:gd name="connsiteX84" fmla="*/ 1636119 w 1667789"/>
              <a:gd name="connsiteY84" fmla="*/ 73655 h 183688"/>
              <a:gd name="connsiteX85" fmla="*/ 1630689 w 1667789"/>
              <a:gd name="connsiteY85" fmla="*/ 60987 h 183688"/>
              <a:gd name="connsiteX86" fmla="*/ 1617116 w 1667789"/>
              <a:gd name="connsiteY86" fmla="*/ 56282 h 183688"/>
              <a:gd name="connsiteX87" fmla="*/ 921791 w 1667789"/>
              <a:gd name="connsiteY87" fmla="*/ 56282 h 183688"/>
              <a:gd name="connsiteX88" fmla="*/ 908671 w 1667789"/>
              <a:gd name="connsiteY88" fmla="*/ 60806 h 183688"/>
              <a:gd name="connsiteX89" fmla="*/ 902065 w 1667789"/>
              <a:gd name="connsiteY89" fmla="*/ 73655 h 183688"/>
              <a:gd name="connsiteX90" fmla="*/ 940794 w 1667789"/>
              <a:gd name="connsiteY90" fmla="*/ 73655 h 183688"/>
              <a:gd name="connsiteX91" fmla="*/ 935365 w 1667789"/>
              <a:gd name="connsiteY91" fmla="*/ 60987 h 183688"/>
              <a:gd name="connsiteX92" fmla="*/ 921791 w 1667789"/>
              <a:gd name="connsiteY92" fmla="*/ 56282 h 183688"/>
              <a:gd name="connsiteX93" fmla="*/ 0 w 1667789"/>
              <a:gd name="connsiteY93" fmla="*/ 32936 h 183688"/>
              <a:gd name="connsiteX94" fmla="*/ 30947 w 1667789"/>
              <a:gd name="connsiteY94" fmla="*/ 32936 h 183688"/>
              <a:gd name="connsiteX95" fmla="*/ 45244 w 1667789"/>
              <a:gd name="connsiteY95" fmla="*/ 105145 h 183688"/>
              <a:gd name="connsiteX96" fmla="*/ 62256 w 1667789"/>
              <a:gd name="connsiteY96" fmla="*/ 32936 h 183688"/>
              <a:gd name="connsiteX97" fmla="*/ 95012 w 1667789"/>
              <a:gd name="connsiteY97" fmla="*/ 32936 h 183688"/>
              <a:gd name="connsiteX98" fmla="*/ 112205 w 1667789"/>
              <a:gd name="connsiteY98" fmla="*/ 104783 h 183688"/>
              <a:gd name="connsiteX99" fmla="*/ 126321 w 1667789"/>
              <a:gd name="connsiteY99" fmla="*/ 32936 h 183688"/>
              <a:gd name="connsiteX100" fmla="*/ 152400 w 1667789"/>
              <a:gd name="connsiteY100" fmla="*/ 32936 h 183688"/>
              <a:gd name="connsiteX101" fmla="*/ 155458 w 1667789"/>
              <a:gd name="connsiteY101" fmla="*/ 32936 h 183688"/>
              <a:gd name="connsiteX102" fmla="*/ 183347 w 1667789"/>
              <a:gd name="connsiteY102" fmla="*/ 32936 h 183688"/>
              <a:gd name="connsiteX103" fmla="*/ 197644 w 1667789"/>
              <a:gd name="connsiteY103" fmla="*/ 105145 h 183688"/>
              <a:gd name="connsiteX104" fmla="*/ 214656 w 1667789"/>
              <a:gd name="connsiteY104" fmla="*/ 32936 h 183688"/>
              <a:gd name="connsiteX105" fmla="*/ 247412 w 1667789"/>
              <a:gd name="connsiteY105" fmla="*/ 32936 h 183688"/>
              <a:gd name="connsiteX106" fmla="*/ 264605 w 1667789"/>
              <a:gd name="connsiteY106" fmla="*/ 104783 h 183688"/>
              <a:gd name="connsiteX107" fmla="*/ 278721 w 1667789"/>
              <a:gd name="connsiteY107" fmla="*/ 32936 h 183688"/>
              <a:gd name="connsiteX108" fmla="*/ 304800 w 1667789"/>
              <a:gd name="connsiteY108" fmla="*/ 32936 h 183688"/>
              <a:gd name="connsiteX109" fmla="*/ 307858 w 1667789"/>
              <a:gd name="connsiteY109" fmla="*/ 32936 h 183688"/>
              <a:gd name="connsiteX110" fmla="*/ 335747 w 1667789"/>
              <a:gd name="connsiteY110" fmla="*/ 32936 h 183688"/>
              <a:gd name="connsiteX111" fmla="*/ 350044 w 1667789"/>
              <a:gd name="connsiteY111" fmla="*/ 105145 h 183688"/>
              <a:gd name="connsiteX112" fmla="*/ 367056 w 1667789"/>
              <a:gd name="connsiteY112" fmla="*/ 32936 h 183688"/>
              <a:gd name="connsiteX113" fmla="*/ 399812 w 1667789"/>
              <a:gd name="connsiteY113" fmla="*/ 32936 h 183688"/>
              <a:gd name="connsiteX114" fmla="*/ 417005 w 1667789"/>
              <a:gd name="connsiteY114" fmla="*/ 104783 h 183688"/>
              <a:gd name="connsiteX115" fmla="*/ 431121 w 1667789"/>
              <a:gd name="connsiteY115" fmla="*/ 32936 h 183688"/>
              <a:gd name="connsiteX116" fmla="*/ 460258 w 1667789"/>
              <a:gd name="connsiteY116" fmla="*/ 32936 h 183688"/>
              <a:gd name="connsiteX117" fmla="*/ 432930 w 1667789"/>
              <a:gd name="connsiteY117" fmla="*/ 133920 h 183688"/>
              <a:gd name="connsiteX118" fmla="*/ 398726 w 1667789"/>
              <a:gd name="connsiteY118" fmla="*/ 133920 h 183688"/>
              <a:gd name="connsiteX119" fmla="*/ 382800 w 1667789"/>
              <a:gd name="connsiteY119" fmla="*/ 68407 h 183688"/>
              <a:gd name="connsiteX120" fmla="*/ 366332 w 1667789"/>
              <a:gd name="connsiteY120" fmla="*/ 133920 h 183688"/>
              <a:gd name="connsiteX121" fmla="*/ 332308 w 1667789"/>
              <a:gd name="connsiteY121" fmla="*/ 133920 h 183688"/>
              <a:gd name="connsiteX122" fmla="*/ 306334 w 1667789"/>
              <a:gd name="connsiteY122" fmla="*/ 38567 h 183688"/>
              <a:gd name="connsiteX123" fmla="*/ 280530 w 1667789"/>
              <a:gd name="connsiteY123" fmla="*/ 133920 h 183688"/>
              <a:gd name="connsiteX124" fmla="*/ 246326 w 1667789"/>
              <a:gd name="connsiteY124" fmla="*/ 133920 h 183688"/>
              <a:gd name="connsiteX125" fmla="*/ 230400 w 1667789"/>
              <a:gd name="connsiteY125" fmla="*/ 68407 h 183688"/>
              <a:gd name="connsiteX126" fmla="*/ 213932 w 1667789"/>
              <a:gd name="connsiteY126" fmla="*/ 133920 h 183688"/>
              <a:gd name="connsiteX127" fmla="*/ 179908 w 1667789"/>
              <a:gd name="connsiteY127" fmla="*/ 133920 h 183688"/>
              <a:gd name="connsiteX128" fmla="*/ 153934 w 1667789"/>
              <a:gd name="connsiteY128" fmla="*/ 38567 h 183688"/>
              <a:gd name="connsiteX129" fmla="*/ 128130 w 1667789"/>
              <a:gd name="connsiteY129" fmla="*/ 133920 h 183688"/>
              <a:gd name="connsiteX130" fmla="*/ 93926 w 1667789"/>
              <a:gd name="connsiteY130" fmla="*/ 133920 h 183688"/>
              <a:gd name="connsiteX131" fmla="*/ 78000 w 1667789"/>
              <a:gd name="connsiteY131" fmla="*/ 68407 h 183688"/>
              <a:gd name="connsiteX132" fmla="*/ 61532 w 1667789"/>
              <a:gd name="connsiteY132" fmla="*/ 133920 h 183688"/>
              <a:gd name="connsiteX133" fmla="*/ 27508 w 1667789"/>
              <a:gd name="connsiteY133" fmla="*/ 133920 h 183688"/>
              <a:gd name="connsiteX134" fmla="*/ 691153 w 1667789"/>
              <a:gd name="connsiteY134" fmla="*/ 31850 h 183688"/>
              <a:gd name="connsiteX135" fmla="*/ 719476 w 1667789"/>
              <a:gd name="connsiteY135" fmla="*/ 43342 h 183688"/>
              <a:gd name="connsiteX136" fmla="*/ 730063 w 1667789"/>
              <a:gd name="connsiteY136" fmla="*/ 74922 h 183688"/>
              <a:gd name="connsiteX137" fmla="*/ 730063 w 1667789"/>
              <a:gd name="connsiteY137" fmla="*/ 133920 h 183688"/>
              <a:gd name="connsiteX138" fmla="*/ 699297 w 1667789"/>
              <a:gd name="connsiteY138" fmla="*/ 133920 h 183688"/>
              <a:gd name="connsiteX139" fmla="*/ 699297 w 1667789"/>
              <a:gd name="connsiteY139" fmla="*/ 79085 h 183688"/>
              <a:gd name="connsiteX140" fmla="*/ 694049 w 1667789"/>
              <a:gd name="connsiteY140" fmla="*/ 63340 h 183688"/>
              <a:gd name="connsiteX141" fmla="*/ 679933 w 1667789"/>
              <a:gd name="connsiteY141" fmla="*/ 57730 h 183688"/>
              <a:gd name="connsiteX142" fmla="*/ 665817 w 1667789"/>
              <a:gd name="connsiteY142" fmla="*/ 63340 h 183688"/>
              <a:gd name="connsiteX143" fmla="*/ 660568 w 1667789"/>
              <a:gd name="connsiteY143" fmla="*/ 79085 h 183688"/>
              <a:gd name="connsiteX144" fmla="*/ 660568 w 1667789"/>
              <a:gd name="connsiteY144" fmla="*/ 133920 h 183688"/>
              <a:gd name="connsiteX145" fmla="*/ 629622 w 1667789"/>
              <a:gd name="connsiteY145" fmla="*/ 133920 h 183688"/>
              <a:gd name="connsiteX146" fmla="*/ 629622 w 1667789"/>
              <a:gd name="connsiteY146" fmla="*/ 32936 h 183688"/>
              <a:gd name="connsiteX147" fmla="*/ 660568 w 1667789"/>
              <a:gd name="connsiteY147" fmla="*/ 32936 h 183688"/>
              <a:gd name="connsiteX148" fmla="*/ 660568 w 1667789"/>
              <a:gd name="connsiteY148" fmla="*/ 46328 h 183688"/>
              <a:gd name="connsiteX149" fmla="*/ 673237 w 1667789"/>
              <a:gd name="connsiteY149" fmla="*/ 35741 h 183688"/>
              <a:gd name="connsiteX150" fmla="*/ 691153 w 1667789"/>
              <a:gd name="connsiteY150" fmla="*/ 31850 h 183688"/>
              <a:gd name="connsiteX151" fmla="*/ 1510846 w 1667789"/>
              <a:gd name="connsiteY151" fmla="*/ 31489 h 183688"/>
              <a:gd name="connsiteX152" fmla="*/ 1533468 w 1667789"/>
              <a:gd name="connsiteY152" fmla="*/ 37823 h 183688"/>
              <a:gd name="connsiteX153" fmla="*/ 1549484 w 1667789"/>
              <a:gd name="connsiteY153" fmla="*/ 55921 h 183688"/>
              <a:gd name="connsiteX154" fmla="*/ 1555366 w 1667789"/>
              <a:gd name="connsiteY154" fmla="*/ 83248 h 183688"/>
              <a:gd name="connsiteX155" fmla="*/ 1549484 w 1667789"/>
              <a:gd name="connsiteY155" fmla="*/ 110666 h 183688"/>
              <a:gd name="connsiteX156" fmla="*/ 1533468 w 1667789"/>
              <a:gd name="connsiteY156" fmla="*/ 128944 h 183688"/>
              <a:gd name="connsiteX157" fmla="*/ 1510846 w 1667789"/>
              <a:gd name="connsiteY157" fmla="*/ 135369 h 183688"/>
              <a:gd name="connsiteX158" fmla="*/ 1492296 w 1667789"/>
              <a:gd name="connsiteY158" fmla="*/ 131025 h 183688"/>
              <a:gd name="connsiteX159" fmla="*/ 1479718 w 1667789"/>
              <a:gd name="connsiteY159" fmla="*/ 119805 h 183688"/>
              <a:gd name="connsiteX160" fmla="*/ 1479718 w 1667789"/>
              <a:gd name="connsiteY160" fmla="*/ 182060 h 183688"/>
              <a:gd name="connsiteX161" fmla="*/ 1448772 w 1667789"/>
              <a:gd name="connsiteY161" fmla="*/ 182060 h 183688"/>
              <a:gd name="connsiteX162" fmla="*/ 1448772 w 1667789"/>
              <a:gd name="connsiteY162" fmla="*/ 32937 h 183688"/>
              <a:gd name="connsiteX163" fmla="*/ 1479718 w 1667789"/>
              <a:gd name="connsiteY163" fmla="*/ 32937 h 183688"/>
              <a:gd name="connsiteX164" fmla="*/ 1479718 w 1667789"/>
              <a:gd name="connsiteY164" fmla="*/ 47234 h 183688"/>
              <a:gd name="connsiteX165" fmla="*/ 1492205 w 1667789"/>
              <a:gd name="connsiteY165" fmla="*/ 35833 h 183688"/>
              <a:gd name="connsiteX166" fmla="*/ 1510846 w 1667789"/>
              <a:gd name="connsiteY166" fmla="*/ 31489 h 183688"/>
              <a:gd name="connsiteX167" fmla="*/ 815521 w 1667789"/>
              <a:gd name="connsiteY167" fmla="*/ 31489 h 183688"/>
              <a:gd name="connsiteX168" fmla="*/ 838143 w 1667789"/>
              <a:gd name="connsiteY168" fmla="*/ 37823 h 183688"/>
              <a:gd name="connsiteX169" fmla="*/ 854159 w 1667789"/>
              <a:gd name="connsiteY169" fmla="*/ 55921 h 183688"/>
              <a:gd name="connsiteX170" fmla="*/ 860041 w 1667789"/>
              <a:gd name="connsiteY170" fmla="*/ 83248 h 183688"/>
              <a:gd name="connsiteX171" fmla="*/ 854159 w 1667789"/>
              <a:gd name="connsiteY171" fmla="*/ 110666 h 183688"/>
              <a:gd name="connsiteX172" fmla="*/ 838143 w 1667789"/>
              <a:gd name="connsiteY172" fmla="*/ 128944 h 183688"/>
              <a:gd name="connsiteX173" fmla="*/ 815521 w 1667789"/>
              <a:gd name="connsiteY173" fmla="*/ 135369 h 183688"/>
              <a:gd name="connsiteX174" fmla="*/ 796971 w 1667789"/>
              <a:gd name="connsiteY174" fmla="*/ 131025 h 183688"/>
              <a:gd name="connsiteX175" fmla="*/ 784393 w 1667789"/>
              <a:gd name="connsiteY175" fmla="*/ 119805 h 183688"/>
              <a:gd name="connsiteX176" fmla="*/ 784393 w 1667789"/>
              <a:gd name="connsiteY176" fmla="*/ 182060 h 183688"/>
              <a:gd name="connsiteX177" fmla="*/ 753447 w 1667789"/>
              <a:gd name="connsiteY177" fmla="*/ 182060 h 183688"/>
              <a:gd name="connsiteX178" fmla="*/ 753447 w 1667789"/>
              <a:gd name="connsiteY178" fmla="*/ 32937 h 183688"/>
              <a:gd name="connsiteX179" fmla="*/ 784393 w 1667789"/>
              <a:gd name="connsiteY179" fmla="*/ 32937 h 183688"/>
              <a:gd name="connsiteX180" fmla="*/ 784393 w 1667789"/>
              <a:gd name="connsiteY180" fmla="*/ 47234 h 183688"/>
              <a:gd name="connsiteX181" fmla="*/ 796881 w 1667789"/>
              <a:gd name="connsiteY181" fmla="*/ 35833 h 183688"/>
              <a:gd name="connsiteX182" fmla="*/ 815521 w 1667789"/>
              <a:gd name="connsiteY182" fmla="*/ 31489 h 183688"/>
              <a:gd name="connsiteX183" fmla="*/ 1617478 w 1667789"/>
              <a:gd name="connsiteY183" fmla="*/ 31488 h 183688"/>
              <a:gd name="connsiteX184" fmla="*/ 1643539 w 1667789"/>
              <a:gd name="connsiteY184" fmla="*/ 37641 h 183688"/>
              <a:gd name="connsiteX185" fmla="*/ 1661365 w 1667789"/>
              <a:gd name="connsiteY185" fmla="*/ 55196 h 183688"/>
              <a:gd name="connsiteX186" fmla="*/ 1667789 w 1667789"/>
              <a:gd name="connsiteY186" fmla="*/ 81799 h 183688"/>
              <a:gd name="connsiteX187" fmla="*/ 1667247 w 1667789"/>
              <a:gd name="connsiteY187" fmla="*/ 90848 h 183688"/>
              <a:gd name="connsiteX188" fmla="*/ 1597209 w 1667789"/>
              <a:gd name="connsiteY188" fmla="*/ 90848 h 183688"/>
              <a:gd name="connsiteX189" fmla="*/ 1603272 w 1667789"/>
              <a:gd name="connsiteY189" fmla="*/ 105235 h 183688"/>
              <a:gd name="connsiteX190" fmla="*/ 1616393 w 1667789"/>
              <a:gd name="connsiteY190" fmla="*/ 110212 h 183688"/>
              <a:gd name="connsiteX191" fmla="*/ 1632499 w 1667789"/>
              <a:gd name="connsiteY191" fmla="*/ 100440 h 183688"/>
              <a:gd name="connsiteX192" fmla="*/ 1665437 w 1667789"/>
              <a:gd name="connsiteY192" fmla="*/ 100440 h 183688"/>
              <a:gd name="connsiteX193" fmla="*/ 1656297 w 1667789"/>
              <a:gd name="connsiteY193" fmla="*/ 118356 h 183688"/>
              <a:gd name="connsiteX194" fmla="*/ 1639738 w 1667789"/>
              <a:gd name="connsiteY194" fmla="*/ 130843 h 183688"/>
              <a:gd name="connsiteX195" fmla="*/ 1617478 w 1667789"/>
              <a:gd name="connsiteY195" fmla="*/ 135368 h 183688"/>
              <a:gd name="connsiteX196" fmla="*/ 1591056 w 1667789"/>
              <a:gd name="connsiteY196" fmla="*/ 129034 h 183688"/>
              <a:gd name="connsiteX197" fmla="*/ 1572959 w 1667789"/>
              <a:gd name="connsiteY197" fmla="*/ 110936 h 183688"/>
              <a:gd name="connsiteX198" fmla="*/ 1566443 w 1667789"/>
              <a:gd name="connsiteY198" fmla="*/ 83428 h 183688"/>
              <a:gd name="connsiteX199" fmla="*/ 1572868 w 1667789"/>
              <a:gd name="connsiteY199" fmla="*/ 55920 h 183688"/>
              <a:gd name="connsiteX200" fmla="*/ 1590875 w 1667789"/>
              <a:gd name="connsiteY200" fmla="*/ 37822 h 183688"/>
              <a:gd name="connsiteX201" fmla="*/ 1617478 w 1667789"/>
              <a:gd name="connsiteY201" fmla="*/ 31488 h 183688"/>
              <a:gd name="connsiteX202" fmla="*/ 1209351 w 1667789"/>
              <a:gd name="connsiteY202" fmla="*/ 31488 h 183688"/>
              <a:gd name="connsiteX203" fmla="*/ 1236135 w 1667789"/>
              <a:gd name="connsiteY203" fmla="*/ 37822 h 183688"/>
              <a:gd name="connsiteX204" fmla="*/ 1254957 w 1667789"/>
              <a:gd name="connsiteY204" fmla="*/ 56010 h 183688"/>
              <a:gd name="connsiteX205" fmla="*/ 1261834 w 1667789"/>
              <a:gd name="connsiteY205" fmla="*/ 83428 h 183688"/>
              <a:gd name="connsiteX206" fmla="*/ 1254866 w 1667789"/>
              <a:gd name="connsiteY206" fmla="*/ 110846 h 183688"/>
              <a:gd name="connsiteX207" fmla="*/ 1235864 w 1667789"/>
              <a:gd name="connsiteY207" fmla="*/ 129034 h 183688"/>
              <a:gd name="connsiteX208" fmla="*/ 1208989 w 1667789"/>
              <a:gd name="connsiteY208" fmla="*/ 135368 h 183688"/>
              <a:gd name="connsiteX209" fmla="*/ 1182295 w 1667789"/>
              <a:gd name="connsiteY209" fmla="*/ 129034 h 183688"/>
              <a:gd name="connsiteX210" fmla="*/ 1163655 w 1667789"/>
              <a:gd name="connsiteY210" fmla="*/ 110936 h 183688"/>
              <a:gd name="connsiteX211" fmla="*/ 1156869 w 1667789"/>
              <a:gd name="connsiteY211" fmla="*/ 83428 h 183688"/>
              <a:gd name="connsiteX212" fmla="*/ 1163746 w 1667789"/>
              <a:gd name="connsiteY212" fmla="*/ 56010 h 183688"/>
              <a:gd name="connsiteX213" fmla="*/ 1182567 w 1667789"/>
              <a:gd name="connsiteY213" fmla="*/ 37822 h 183688"/>
              <a:gd name="connsiteX214" fmla="*/ 1209351 w 1667789"/>
              <a:gd name="connsiteY214" fmla="*/ 31488 h 183688"/>
              <a:gd name="connsiteX215" fmla="*/ 1077563 w 1667789"/>
              <a:gd name="connsiteY215" fmla="*/ 31488 h 183688"/>
              <a:gd name="connsiteX216" fmla="*/ 1096294 w 1667789"/>
              <a:gd name="connsiteY216" fmla="*/ 35832 h 183688"/>
              <a:gd name="connsiteX217" fmla="*/ 1108691 w 1667789"/>
              <a:gd name="connsiteY217" fmla="*/ 47233 h 183688"/>
              <a:gd name="connsiteX218" fmla="*/ 1108691 w 1667789"/>
              <a:gd name="connsiteY218" fmla="*/ 32936 h 183688"/>
              <a:gd name="connsiteX219" fmla="*/ 1139638 w 1667789"/>
              <a:gd name="connsiteY219" fmla="*/ 32936 h 183688"/>
              <a:gd name="connsiteX220" fmla="*/ 1139638 w 1667789"/>
              <a:gd name="connsiteY220" fmla="*/ 133739 h 183688"/>
              <a:gd name="connsiteX221" fmla="*/ 1134118 w 1667789"/>
              <a:gd name="connsiteY221" fmla="*/ 158985 h 183688"/>
              <a:gd name="connsiteX222" fmla="*/ 1117287 w 1667789"/>
              <a:gd name="connsiteY222" fmla="*/ 176992 h 183688"/>
              <a:gd name="connsiteX223" fmla="*/ 1089146 w 1667789"/>
              <a:gd name="connsiteY223" fmla="*/ 183688 h 183688"/>
              <a:gd name="connsiteX224" fmla="*/ 1052770 w 1667789"/>
              <a:gd name="connsiteY224" fmla="*/ 173101 h 183688"/>
              <a:gd name="connsiteX225" fmla="*/ 1036844 w 1667789"/>
              <a:gd name="connsiteY225" fmla="*/ 144417 h 183688"/>
              <a:gd name="connsiteX226" fmla="*/ 1067429 w 1667789"/>
              <a:gd name="connsiteY226" fmla="*/ 144417 h 183688"/>
              <a:gd name="connsiteX227" fmla="*/ 1074306 w 1667789"/>
              <a:gd name="connsiteY227" fmla="*/ 153556 h 183688"/>
              <a:gd name="connsiteX228" fmla="*/ 1087698 w 1667789"/>
              <a:gd name="connsiteY228" fmla="*/ 156904 h 183688"/>
              <a:gd name="connsiteX229" fmla="*/ 1102990 w 1667789"/>
              <a:gd name="connsiteY229" fmla="*/ 151384 h 183688"/>
              <a:gd name="connsiteX230" fmla="*/ 1108691 w 1667789"/>
              <a:gd name="connsiteY230" fmla="*/ 133739 h 183688"/>
              <a:gd name="connsiteX231" fmla="*/ 1108691 w 1667789"/>
              <a:gd name="connsiteY231" fmla="*/ 119442 h 183688"/>
              <a:gd name="connsiteX232" fmla="*/ 1096204 w 1667789"/>
              <a:gd name="connsiteY232" fmla="*/ 130934 h 183688"/>
              <a:gd name="connsiteX233" fmla="*/ 1077563 w 1667789"/>
              <a:gd name="connsiteY233" fmla="*/ 135368 h 183688"/>
              <a:gd name="connsiteX234" fmla="*/ 1054941 w 1667789"/>
              <a:gd name="connsiteY234" fmla="*/ 128943 h 183688"/>
              <a:gd name="connsiteX235" fmla="*/ 1038925 w 1667789"/>
              <a:gd name="connsiteY235" fmla="*/ 110665 h 183688"/>
              <a:gd name="connsiteX236" fmla="*/ 1033043 w 1667789"/>
              <a:gd name="connsiteY236" fmla="*/ 83247 h 183688"/>
              <a:gd name="connsiteX237" fmla="*/ 1038925 w 1667789"/>
              <a:gd name="connsiteY237" fmla="*/ 55920 h 183688"/>
              <a:gd name="connsiteX238" fmla="*/ 1054941 w 1667789"/>
              <a:gd name="connsiteY238" fmla="*/ 37822 h 183688"/>
              <a:gd name="connsiteX239" fmla="*/ 1077563 w 1667789"/>
              <a:gd name="connsiteY239" fmla="*/ 31488 h 183688"/>
              <a:gd name="connsiteX240" fmla="*/ 922153 w 1667789"/>
              <a:gd name="connsiteY240" fmla="*/ 31488 h 183688"/>
              <a:gd name="connsiteX241" fmla="*/ 948214 w 1667789"/>
              <a:gd name="connsiteY241" fmla="*/ 37641 h 183688"/>
              <a:gd name="connsiteX242" fmla="*/ 966040 w 1667789"/>
              <a:gd name="connsiteY242" fmla="*/ 55196 h 183688"/>
              <a:gd name="connsiteX243" fmla="*/ 972464 w 1667789"/>
              <a:gd name="connsiteY243" fmla="*/ 81799 h 183688"/>
              <a:gd name="connsiteX244" fmla="*/ 971922 w 1667789"/>
              <a:gd name="connsiteY244" fmla="*/ 90848 h 183688"/>
              <a:gd name="connsiteX245" fmla="*/ 901884 w 1667789"/>
              <a:gd name="connsiteY245" fmla="*/ 90848 h 183688"/>
              <a:gd name="connsiteX246" fmla="*/ 907947 w 1667789"/>
              <a:gd name="connsiteY246" fmla="*/ 105235 h 183688"/>
              <a:gd name="connsiteX247" fmla="*/ 921068 w 1667789"/>
              <a:gd name="connsiteY247" fmla="*/ 110212 h 183688"/>
              <a:gd name="connsiteX248" fmla="*/ 937174 w 1667789"/>
              <a:gd name="connsiteY248" fmla="*/ 100440 h 183688"/>
              <a:gd name="connsiteX249" fmla="*/ 970112 w 1667789"/>
              <a:gd name="connsiteY249" fmla="*/ 100440 h 183688"/>
              <a:gd name="connsiteX250" fmla="*/ 960973 w 1667789"/>
              <a:gd name="connsiteY250" fmla="*/ 118356 h 183688"/>
              <a:gd name="connsiteX251" fmla="*/ 944413 w 1667789"/>
              <a:gd name="connsiteY251" fmla="*/ 130843 h 183688"/>
              <a:gd name="connsiteX252" fmla="*/ 922153 w 1667789"/>
              <a:gd name="connsiteY252" fmla="*/ 135368 h 183688"/>
              <a:gd name="connsiteX253" fmla="*/ 895731 w 1667789"/>
              <a:gd name="connsiteY253" fmla="*/ 129034 h 183688"/>
              <a:gd name="connsiteX254" fmla="*/ 877634 w 1667789"/>
              <a:gd name="connsiteY254" fmla="*/ 110936 h 183688"/>
              <a:gd name="connsiteX255" fmla="*/ 871118 w 1667789"/>
              <a:gd name="connsiteY255" fmla="*/ 83428 h 183688"/>
              <a:gd name="connsiteX256" fmla="*/ 877543 w 1667789"/>
              <a:gd name="connsiteY256" fmla="*/ 55920 h 183688"/>
              <a:gd name="connsiteX257" fmla="*/ 895550 w 1667789"/>
              <a:gd name="connsiteY257" fmla="*/ 37822 h 183688"/>
              <a:gd name="connsiteX258" fmla="*/ 922153 w 1667789"/>
              <a:gd name="connsiteY258" fmla="*/ 31488 h 183688"/>
              <a:gd name="connsiteX259" fmla="*/ 561651 w 1667789"/>
              <a:gd name="connsiteY259" fmla="*/ 31488 h 183688"/>
              <a:gd name="connsiteX260" fmla="*/ 588436 w 1667789"/>
              <a:gd name="connsiteY260" fmla="*/ 37822 h 183688"/>
              <a:gd name="connsiteX261" fmla="*/ 607257 w 1667789"/>
              <a:gd name="connsiteY261" fmla="*/ 56010 h 183688"/>
              <a:gd name="connsiteX262" fmla="*/ 614134 w 1667789"/>
              <a:gd name="connsiteY262" fmla="*/ 83428 h 183688"/>
              <a:gd name="connsiteX263" fmla="*/ 607166 w 1667789"/>
              <a:gd name="connsiteY263" fmla="*/ 110846 h 183688"/>
              <a:gd name="connsiteX264" fmla="*/ 588164 w 1667789"/>
              <a:gd name="connsiteY264" fmla="*/ 129034 h 183688"/>
              <a:gd name="connsiteX265" fmla="*/ 561289 w 1667789"/>
              <a:gd name="connsiteY265" fmla="*/ 135368 h 183688"/>
              <a:gd name="connsiteX266" fmla="*/ 534595 w 1667789"/>
              <a:gd name="connsiteY266" fmla="*/ 129034 h 183688"/>
              <a:gd name="connsiteX267" fmla="*/ 515955 w 1667789"/>
              <a:gd name="connsiteY267" fmla="*/ 110936 h 183688"/>
              <a:gd name="connsiteX268" fmla="*/ 509169 w 1667789"/>
              <a:gd name="connsiteY268" fmla="*/ 83428 h 183688"/>
              <a:gd name="connsiteX269" fmla="*/ 516046 w 1667789"/>
              <a:gd name="connsiteY269" fmla="*/ 56010 h 183688"/>
              <a:gd name="connsiteX270" fmla="*/ 534867 w 1667789"/>
              <a:gd name="connsiteY270" fmla="*/ 37822 h 183688"/>
              <a:gd name="connsiteX271" fmla="*/ 561651 w 1667789"/>
              <a:gd name="connsiteY271" fmla="*/ 31488 h 183688"/>
              <a:gd name="connsiteX272" fmla="*/ 1277321 w 1667789"/>
              <a:gd name="connsiteY272" fmla="*/ 0 h 183688"/>
              <a:gd name="connsiteX273" fmla="*/ 1308268 w 1667789"/>
              <a:gd name="connsiteY273" fmla="*/ 0 h 183688"/>
              <a:gd name="connsiteX274" fmla="*/ 1308268 w 1667789"/>
              <a:gd name="connsiteY274" fmla="*/ 47234 h 183688"/>
              <a:gd name="connsiteX275" fmla="*/ 1320756 w 1667789"/>
              <a:gd name="connsiteY275" fmla="*/ 35833 h 183688"/>
              <a:gd name="connsiteX276" fmla="*/ 1339396 w 1667789"/>
              <a:gd name="connsiteY276" fmla="*/ 31489 h 183688"/>
              <a:gd name="connsiteX277" fmla="*/ 1362018 w 1667789"/>
              <a:gd name="connsiteY277" fmla="*/ 37823 h 183688"/>
              <a:gd name="connsiteX278" fmla="*/ 1378034 w 1667789"/>
              <a:gd name="connsiteY278" fmla="*/ 55921 h 183688"/>
              <a:gd name="connsiteX279" fmla="*/ 1383916 w 1667789"/>
              <a:gd name="connsiteY279" fmla="*/ 83248 h 183688"/>
              <a:gd name="connsiteX280" fmla="*/ 1378034 w 1667789"/>
              <a:gd name="connsiteY280" fmla="*/ 110666 h 183688"/>
              <a:gd name="connsiteX281" fmla="*/ 1362018 w 1667789"/>
              <a:gd name="connsiteY281" fmla="*/ 128944 h 183688"/>
              <a:gd name="connsiteX282" fmla="*/ 1339396 w 1667789"/>
              <a:gd name="connsiteY282" fmla="*/ 135369 h 183688"/>
              <a:gd name="connsiteX283" fmla="*/ 1320756 w 1667789"/>
              <a:gd name="connsiteY283" fmla="*/ 131116 h 183688"/>
              <a:gd name="connsiteX284" fmla="*/ 1308268 w 1667789"/>
              <a:gd name="connsiteY284" fmla="*/ 119805 h 183688"/>
              <a:gd name="connsiteX285" fmla="*/ 1308268 w 1667789"/>
              <a:gd name="connsiteY285" fmla="*/ 133921 h 183688"/>
              <a:gd name="connsiteX286" fmla="*/ 1277321 w 1667789"/>
              <a:gd name="connsiteY286" fmla="*/ 133921 h 1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667789" h="183688">
                <a:moveTo>
                  <a:pt x="1415625" y="101706"/>
                </a:moveTo>
                <a:cubicBezTo>
                  <a:pt x="1420933" y="101706"/>
                  <a:pt x="1425307" y="103335"/>
                  <a:pt x="1428745" y="106593"/>
                </a:cubicBezTo>
                <a:cubicBezTo>
                  <a:pt x="1432184" y="109850"/>
                  <a:pt x="1433903" y="113892"/>
                  <a:pt x="1433903" y="118718"/>
                </a:cubicBezTo>
                <a:cubicBezTo>
                  <a:pt x="1433903" y="123423"/>
                  <a:pt x="1432184" y="127375"/>
                  <a:pt x="1428745" y="130572"/>
                </a:cubicBezTo>
                <a:cubicBezTo>
                  <a:pt x="1425307" y="133769"/>
                  <a:pt x="1420933" y="135368"/>
                  <a:pt x="1415625" y="135368"/>
                </a:cubicBezTo>
                <a:cubicBezTo>
                  <a:pt x="1410195" y="135368"/>
                  <a:pt x="1405761" y="133769"/>
                  <a:pt x="1402323" y="130572"/>
                </a:cubicBezTo>
                <a:cubicBezTo>
                  <a:pt x="1398884" y="127375"/>
                  <a:pt x="1397165" y="123423"/>
                  <a:pt x="1397165" y="118718"/>
                </a:cubicBezTo>
                <a:cubicBezTo>
                  <a:pt x="1397165" y="113892"/>
                  <a:pt x="1398884" y="109850"/>
                  <a:pt x="1402323" y="106593"/>
                </a:cubicBezTo>
                <a:cubicBezTo>
                  <a:pt x="1405761" y="103335"/>
                  <a:pt x="1410195" y="101706"/>
                  <a:pt x="1415625" y="101706"/>
                </a:cubicBezTo>
                <a:close/>
                <a:moveTo>
                  <a:pt x="1006050" y="101706"/>
                </a:moveTo>
                <a:cubicBezTo>
                  <a:pt x="1011358" y="101706"/>
                  <a:pt x="1015732" y="103335"/>
                  <a:pt x="1019170" y="106593"/>
                </a:cubicBezTo>
                <a:cubicBezTo>
                  <a:pt x="1022609" y="109850"/>
                  <a:pt x="1024328" y="113892"/>
                  <a:pt x="1024328" y="118718"/>
                </a:cubicBezTo>
                <a:cubicBezTo>
                  <a:pt x="1024328" y="123423"/>
                  <a:pt x="1022609" y="127375"/>
                  <a:pt x="1019170" y="130572"/>
                </a:cubicBezTo>
                <a:cubicBezTo>
                  <a:pt x="1015732" y="133769"/>
                  <a:pt x="1011358" y="135368"/>
                  <a:pt x="1006050" y="135368"/>
                </a:cubicBezTo>
                <a:cubicBezTo>
                  <a:pt x="1000620" y="135368"/>
                  <a:pt x="996186" y="133769"/>
                  <a:pt x="992748" y="130572"/>
                </a:cubicBezTo>
                <a:cubicBezTo>
                  <a:pt x="989309" y="127375"/>
                  <a:pt x="987590" y="123423"/>
                  <a:pt x="987590" y="118718"/>
                </a:cubicBezTo>
                <a:cubicBezTo>
                  <a:pt x="987590" y="113892"/>
                  <a:pt x="989309" y="109850"/>
                  <a:pt x="992748" y="106593"/>
                </a:cubicBezTo>
                <a:cubicBezTo>
                  <a:pt x="996186" y="103335"/>
                  <a:pt x="1000620" y="101706"/>
                  <a:pt x="1006050" y="101706"/>
                </a:cubicBezTo>
                <a:close/>
                <a:moveTo>
                  <a:pt x="482175" y="101706"/>
                </a:moveTo>
                <a:cubicBezTo>
                  <a:pt x="487483" y="101706"/>
                  <a:pt x="491857" y="103335"/>
                  <a:pt x="495295" y="106593"/>
                </a:cubicBezTo>
                <a:cubicBezTo>
                  <a:pt x="498734" y="109850"/>
                  <a:pt x="500453" y="113892"/>
                  <a:pt x="500453" y="118718"/>
                </a:cubicBezTo>
                <a:cubicBezTo>
                  <a:pt x="500453" y="123423"/>
                  <a:pt x="498734" y="127375"/>
                  <a:pt x="495295" y="130572"/>
                </a:cubicBezTo>
                <a:cubicBezTo>
                  <a:pt x="491857" y="133769"/>
                  <a:pt x="487483" y="135368"/>
                  <a:pt x="482175" y="135368"/>
                </a:cubicBezTo>
                <a:cubicBezTo>
                  <a:pt x="476745" y="135368"/>
                  <a:pt x="472312" y="133769"/>
                  <a:pt x="468873" y="130572"/>
                </a:cubicBezTo>
                <a:cubicBezTo>
                  <a:pt x="465435" y="127375"/>
                  <a:pt x="463715" y="123423"/>
                  <a:pt x="463715" y="118718"/>
                </a:cubicBezTo>
                <a:cubicBezTo>
                  <a:pt x="463715" y="113892"/>
                  <a:pt x="465435" y="109850"/>
                  <a:pt x="468873" y="106593"/>
                </a:cubicBezTo>
                <a:cubicBezTo>
                  <a:pt x="472312" y="103335"/>
                  <a:pt x="476745" y="101706"/>
                  <a:pt x="482175" y="101706"/>
                </a:cubicBezTo>
                <a:close/>
                <a:moveTo>
                  <a:pt x="1501616" y="58454"/>
                </a:moveTo>
                <a:cubicBezTo>
                  <a:pt x="1495463" y="58454"/>
                  <a:pt x="1490245" y="60686"/>
                  <a:pt x="1485962" y="65151"/>
                </a:cubicBezTo>
                <a:cubicBezTo>
                  <a:pt x="1481679" y="69615"/>
                  <a:pt x="1479537" y="75707"/>
                  <a:pt x="1479537" y="83429"/>
                </a:cubicBezTo>
                <a:cubicBezTo>
                  <a:pt x="1479537" y="91151"/>
                  <a:pt x="1481679" y="97243"/>
                  <a:pt x="1485962" y="101707"/>
                </a:cubicBezTo>
                <a:cubicBezTo>
                  <a:pt x="1490245" y="106172"/>
                  <a:pt x="1495463" y="108404"/>
                  <a:pt x="1501616" y="108404"/>
                </a:cubicBezTo>
                <a:cubicBezTo>
                  <a:pt x="1507769" y="108404"/>
                  <a:pt x="1513017" y="106141"/>
                  <a:pt x="1517361" y="101617"/>
                </a:cubicBezTo>
                <a:cubicBezTo>
                  <a:pt x="1521704" y="97093"/>
                  <a:pt x="1523876" y="90970"/>
                  <a:pt x="1523876" y="83248"/>
                </a:cubicBezTo>
                <a:cubicBezTo>
                  <a:pt x="1523876" y="75526"/>
                  <a:pt x="1521735" y="69464"/>
                  <a:pt x="1517451" y="65060"/>
                </a:cubicBezTo>
                <a:cubicBezTo>
                  <a:pt x="1513169" y="60656"/>
                  <a:pt x="1507890" y="58454"/>
                  <a:pt x="1501616" y="58454"/>
                </a:cubicBezTo>
                <a:close/>
                <a:moveTo>
                  <a:pt x="1330166" y="58454"/>
                </a:moveTo>
                <a:cubicBezTo>
                  <a:pt x="1324013" y="58454"/>
                  <a:pt x="1318795" y="60686"/>
                  <a:pt x="1314512" y="65151"/>
                </a:cubicBezTo>
                <a:cubicBezTo>
                  <a:pt x="1310229" y="69615"/>
                  <a:pt x="1308087" y="75707"/>
                  <a:pt x="1308087" y="83429"/>
                </a:cubicBezTo>
                <a:cubicBezTo>
                  <a:pt x="1308087" y="91151"/>
                  <a:pt x="1310229" y="97243"/>
                  <a:pt x="1314512" y="101707"/>
                </a:cubicBezTo>
                <a:cubicBezTo>
                  <a:pt x="1318795" y="106172"/>
                  <a:pt x="1324013" y="108404"/>
                  <a:pt x="1330166" y="108404"/>
                </a:cubicBezTo>
                <a:cubicBezTo>
                  <a:pt x="1336319" y="108404"/>
                  <a:pt x="1341568" y="106141"/>
                  <a:pt x="1345911" y="101617"/>
                </a:cubicBezTo>
                <a:cubicBezTo>
                  <a:pt x="1350255" y="97093"/>
                  <a:pt x="1352426" y="90970"/>
                  <a:pt x="1352426" y="83248"/>
                </a:cubicBezTo>
                <a:cubicBezTo>
                  <a:pt x="1352426" y="75526"/>
                  <a:pt x="1350285" y="69464"/>
                  <a:pt x="1346001" y="65060"/>
                </a:cubicBezTo>
                <a:cubicBezTo>
                  <a:pt x="1341719" y="60656"/>
                  <a:pt x="1336440" y="58454"/>
                  <a:pt x="1330166" y="58454"/>
                </a:cubicBezTo>
                <a:close/>
                <a:moveTo>
                  <a:pt x="806291" y="58454"/>
                </a:moveTo>
                <a:cubicBezTo>
                  <a:pt x="800138" y="58454"/>
                  <a:pt x="794920" y="60686"/>
                  <a:pt x="790637" y="65151"/>
                </a:cubicBezTo>
                <a:cubicBezTo>
                  <a:pt x="786354" y="69615"/>
                  <a:pt x="784212" y="75707"/>
                  <a:pt x="784212" y="83429"/>
                </a:cubicBezTo>
                <a:cubicBezTo>
                  <a:pt x="784212" y="91151"/>
                  <a:pt x="786354" y="97243"/>
                  <a:pt x="790637" y="101707"/>
                </a:cubicBezTo>
                <a:cubicBezTo>
                  <a:pt x="794920" y="106172"/>
                  <a:pt x="800138" y="108404"/>
                  <a:pt x="806291" y="108404"/>
                </a:cubicBezTo>
                <a:cubicBezTo>
                  <a:pt x="812445" y="108404"/>
                  <a:pt x="817693" y="106141"/>
                  <a:pt x="822036" y="101617"/>
                </a:cubicBezTo>
                <a:cubicBezTo>
                  <a:pt x="826380" y="97093"/>
                  <a:pt x="828551" y="90970"/>
                  <a:pt x="828551" y="83248"/>
                </a:cubicBezTo>
                <a:cubicBezTo>
                  <a:pt x="828551" y="75526"/>
                  <a:pt x="826410" y="69464"/>
                  <a:pt x="822127" y="65060"/>
                </a:cubicBezTo>
                <a:cubicBezTo>
                  <a:pt x="817844" y="60656"/>
                  <a:pt x="812565" y="58454"/>
                  <a:pt x="806291" y="58454"/>
                </a:cubicBezTo>
                <a:close/>
                <a:moveTo>
                  <a:pt x="1086612" y="58453"/>
                </a:moveTo>
                <a:cubicBezTo>
                  <a:pt x="1080459" y="58453"/>
                  <a:pt x="1075241" y="60655"/>
                  <a:pt x="1070958" y="65059"/>
                </a:cubicBezTo>
                <a:cubicBezTo>
                  <a:pt x="1066675" y="69463"/>
                  <a:pt x="1064533" y="75525"/>
                  <a:pt x="1064533" y="83247"/>
                </a:cubicBezTo>
                <a:cubicBezTo>
                  <a:pt x="1064533" y="90969"/>
                  <a:pt x="1066675" y="97092"/>
                  <a:pt x="1070958" y="101616"/>
                </a:cubicBezTo>
                <a:cubicBezTo>
                  <a:pt x="1075241" y="106140"/>
                  <a:pt x="1080459" y="108403"/>
                  <a:pt x="1086612" y="108403"/>
                </a:cubicBezTo>
                <a:cubicBezTo>
                  <a:pt x="1092765" y="108403"/>
                  <a:pt x="1097983" y="106171"/>
                  <a:pt x="1102266" y="101706"/>
                </a:cubicBezTo>
                <a:cubicBezTo>
                  <a:pt x="1106550" y="97242"/>
                  <a:pt x="1108691" y="91150"/>
                  <a:pt x="1108691" y="83428"/>
                </a:cubicBezTo>
                <a:cubicBezTo>
                  <a:pt x="1108691" y="75706"/>
                  <a:pt x="1106550" y="69614"/>
                  <a:pt x="1102266" y="65150"/>
                </a:cubicBezTo>
                <a:cubicBezTo>
                  <a:pt x="1097983" y="60685"/>
                  <a:pt x="1092765" y="58453"/>
                  <a:pt x="1086612" y="58453"/>
                </a:cubicBezTo>
                <a:close/>
                <a:moveTo>
                  <a:pt x="1209351" y="58272"/>
                </a:moveTo>
                <a:cubicBezTo>
                  <a:pt x="1203319" y="58272"/>
                  <a:pt x="1198312" y="60414"/>
                  <a:pt x="1194330" y="64697"/>
                </a:cubicBezTo>
                <a:cubicBezTo>
                  <a:pt x="1190349" y="68980"/>
                  <a:pt x="1188358" y="75224"/>
                  <a:pt x="1188358" y="83428"/>
                </a:cubicBezTo>
                <a:cubicBezTo>
                  <a:pt x="1188358" y="91512"/>
                  <a:pt x="1190319" y="97725"/>
                  <a:pt x="1194240" y="102068"/>
                </a:cubicBezTo>
                <a:cubicBezTo>
                  <a:pt x="1198161" y="106412"/>
                  <a:pt x="1203077" y="108584"/>
                  <a:pt x="1208989" y="108584"/>
                </a:cubicBezTo>
                <a:cubicBezTo>
                  <a:pt x="1214901" y="108584"/>
                  <a:pt x="1219938" y="106412"/>
                  <a:pt x="1224101" y="102068"/>
                </a:cubicBezTo>
                <a:cubicBezTo>
                  <a:pt x="1228263" y="97725"/>
                  <a:pt x="1230344" y="91512"/>
                  <a:pt x="1230344" y="83428"/>
                </a:cubicBezTo>
                <a:cubicBezTo>
                  <a:pt x="1230344" y="75344"/>
                  <a:pt x="1228323" y="69131"/>
                  <a:pt x="1224282" y="64788"/>
                </a:cubicBezTo>
                <a:cubicBezTo>
                  <a:pt x="1220240" y="60444"/>
                  <a:pt x="1215263" y="58272"/>
                  <a:pt x="1209351" y="58272"/>
                </a:cubicBezTo>
                <a:close/>
                <a:moveTo>
                  <a:pt x="561651" y="58272"/>
                </a:moveTo>
                <a:cubicBezTo>
                  <a:pt x="555619" y="58272"/>
                  <a:pt x="550612" y="60414"/>
                  <a:pt x="546630" y="64697"/>
                </a:cubicBezTo>
                <a:cubicBezTo>
                  <a:pt x="542649" y="68980"/>
                  <a:pt x="540658" y="75224"/>
                  <a:pt x="540658" y="83428"/>
                </a:cubicBezTo>
                <a:cubicBezTo>
                  <a:pt x="540658" y="91512"/>
                  <a:pt x="542619" y="97725"/>
                  <a:pt x="546540" y="102068"/>
                </a:cubicBezTo>
                <a:cubicBezTo>
                  <a:pt x="550461" y="106412"/>
                  <a:pt x="555378" y="108584"/>
                  <a:pt x="561289" y="108584"/>
                </a:cubicBezTo>
                <a:cubicBezTo>
                  <a:pt x="567201" y="108584"/>
                  <a:pt x="572238" y="106412"/>
                  <a:pt x="576401" y="102068"/>
                </a:cubicBezTo>
                <a:cubicBezTo>
                  <a:pt x="580563" y="97725"/>
                  <a:pt x="582644" y="91512"/>
                  <a:pt x="582644" y="83428"/>
                </a:cubicBezTo>
                <a:cubicBezTo>
                  <a:pt x="582644" y="75344"/>
                  <a:pt x="580624" y="69131"/>
                  <a:pt x="576582" y="64788"/>
                </a:cubicBezTo>
                <a:cubicBezTo>
                  <a:pt x="572540" y="60444"/>
                  <a:pt x="567563" y="58272"/>
                  <a:pt x="561651" y="58272"/>
                </a:cubicBezTo>
                <a:close/>
                <a:moveTo>
                  <a:pt x="1617116" y="56282"/>
                </a:moveTo>
                <a:cubicBezTo>
                  <a:pt x="1611928" y="56282"/>
                  <a:pt x="1607555" y="57790"/>
                  <a:pt x="1603996" y="60806"/>
                </a:cubicBezTo>
                <a:cubicBezTo>
                  <a:pt x="1600437" y="63822"/>
                  <a:pt x="1598235" y="68105"/>
                  <a:pt x="1597390" y="73655"/>
                </a:cubicBezTo>
                <a:lnTo>
                  <a:pt x="1636119" y="73655"/>
                </a:lnTo>
                <a:cubicBezTo>
                  <a:pt x="1636119" y="68347"/>
                  <a:pt x="1634309" y="64124"/>
                  <a:pt x="1630689" y="60987"/>
                </a:cubicBezTo>
                <a:cubicBezTo>
                  <a:pt x="1627070" y="57850"/>
                  <a:pt x="1622546" y="56282"/>
                  <a:pt x="1617116" y="56282"/>
                </a:cubicBezTo>
                <a:close/>
                <a:moveTo>
                  <a:pt x="921791" y="56282"/>
                </a:moveTo>
                <a:cubicBezTo>
                  <a:pt x="916604" y="56282"/>
                  <a:pt x="912230" y="57790"/>
                  <a:pt x="908671" y="60806"/>
                </a:cubicBezTo>
                <a:cubicBezTo>
                  <a:pt x="905112" y="63822"/>
                  <a:pt x="902910" y="68105"/>
                  <a:pt x="902065" y="73655"/>
                </a:cubicBezTo>
                <a:lnTo>
                  <a:pt x="940794" y="73655"/>
                </a:lnTo>
                <a:cubicBezTo>
                  <a:pt x="940794" y="68347"/>
                  <a:pt x="938984" y="64124"/>
                  <a:pt x="935365" y="60987"/>
                </a:cubicBezTo>
                <a:cubicBezTo>
                  <a:pt x="931745" y="57850"/>
                  <a:pt x="927221" y="56282"/>
                  <a:pt x="921791" y="56282"/>
                </a:cubicBezTo>
                <a:close/>
                <a:moveTo>
                  <a:pt x="0" y="32936"/>
                </a:moveTo>
                <a:lnTo>
                  <a:pt x="30947" y="32936"/>
                </a:lnTo>
                <a:lnTo>
                  <a:pt x="45244" y="105145"/>
                </a:lnTo>
                <a:lnTo>
                  <a:pt x="62256" y="32936"/>
                </a:lnTo>
                <a:lnTo>
                  <a:pt x="95012" y="32936"/>
                </a:lnTo>
                <a:lnTo>
                  <a:pt x="112205" y="104783"/>
                </a:lnTo>
                <a:lnTo>
                  <a:pt x="126321" y="32936"/>
                </a:lnTo>
                <a:lnTo>
                  <a:pt x="152400" y="32936"/>
                </a:lnTo>
                <a:lnTo>
                  <a:pt x="155458" y="32936"/>
                </a:lnTo>
                <a:lnTo>
                  <a:pt x="183347" y="32936"/>
                </a:lnTo>
                <a:lnTo>
                  <a:pt x="197644" y="105145"/>
                </a:lnTo>
                <a:lnTo>
                  <a:pt x="214656" y="32936"/>
                </a:lnTo>
                <a:lnTo>
                  <a:pt x="247412" y="32936"/>
                </a:lnTo>
                <a:lnTo>
                  <a:pt x="264605" y="104783"/>
                </a:lnTo>
                <a:lnTo>
                  <a:pt x="278721" y="32936"/>
                </a:lnTo>
                <a:lnTo>
                  <a:pt x="304800" y="32936"/>
                </a:lnTo>
                <a:lnTo>
                  <a:pt x="307858" y="32936"/>
                </a:lnTo>
                <a:lnTo>
                  <a:pt x="335747" y="32936"/>
                </a:lnTo>
                <a:lnTo>
                  <a:pt x="350044" y="105145"/>
                </a:lnTo>
                <a:lnTo>
                  <a:pt x="367056" y="32936"/>
                </a:lnTo>
                <a:lnTo>
                  <a:pt x="399812" y="32936"/>
                </a:lnTo>
                <a:lnTo>
                  <a:pt x="417005" y="104783"/>
                </a:lnTo>
                <a:lnTo>
                  <a:pt x="431121" y="32936"/>
                </a:lnTo>
                <a:lnTo>
                  <a:pt x="460258" y="32936"/>
                </a:lnTo>
                <a:lnTo>
                  <a:pt x="432930" y="133920"/>
                </a:lnTo>
                <a:lnTo>
                  <a:pt x="398726" y="133920"/>
                </a:lnTo>
                <a:lnTo>
                  <a:pt x="382800" y="68407"/>
                </a:lnTo>
                <a:lnTo>
                  <a:pt x="366332" y="133920"/>
                </a:lnTo>
                <a:lnTo>
                  <a:pt x="332308" y="133920"/>
                </a:lnTo>
                <a:lnTo>
                  <a:pt x="306334" y="38567"/>
                </a:lnTo>
                <a:lnTo>
                  <a:pt x="280530" y="133920"/>
                </a:lnTo>
                <a:lnTo>
                  <a:pt x="246326" y="133920"/>
                </a:lnTo>
                <a:lnTo>
                  <a:pt x="230400" y="68407"/>
                </a:lnTo>
                <a:lnTo>
                  <a:pt x="213932" y="133920"/>
                </a:lnTo>
                <a:lnTo>
                  <a:pt x="179908" y="133920"/>
                </a:lnTo>
                <a:lnTo>
                  <a:pt x="153934" y="38567"/>
                </a:lnTo>
                <a:lnTo>
                  <a:pt x="128130" y="133920"/>
                </a:lnTo>
                <a:lnTo>
                  <a:pt x="93926" y="133920"/>
                </a:lnTo>
                <a:lnTo>
                  <a:pt x="78000" y="68407"/>
                </a:lnTo>
                <a:lnTo>
                  <a:pt x="61532" y="133920"/>
                </a:lnTo>
                <a:lnTo>
                  <a:pt x="27508" y="133920"/>
                </a:lnTo>
                <a:close/>
                <a:moveTo>
                  <a:pt x="691153" y="31850"/>
                </a:moveTo>
                <a:cubicBezTo>
                  <a:pt x="702977" y="31850"/>
                  <a:pt x="712418" y="35681"/>
                  <a:pt x="719476" y="43342"/>
                </a:cubicBezTo>
                <a:cubicBezTo>
                  <a:pt x="726534" y="51003"/>
                  <a:pt x="730063" y="61530"/>
                  <a:pt x="730063" y="74922"/>
                </a:cubicBezTo>
                <a:lnTo>
                  <a:pt x="730063" y="133920"/>
                </a:lnTo>
                <a:lnTo>
                  <a:pt x="699297" y="133920"/>
                </a:lnTo>
                <a:lnTo>
                  <a:pt x="699297" y="79085"/>
                </a:lnTo>
                <a:cubicBezTo>
                  <a:pt x="699297" y="72328"/>
                  <a:pt x="697548" y="67080"/>
                  <a:pt x="694049" y="63340"/>
                </a:cubicBezTo>
                <a:cubicBezTo>
                  <a:pt x="690550" y="59600"/>
                  <a:pt x="685845" y="57730"/>
                  <a:pt x="679933" y="57730"/>
                </a:cubicBezTo>
                <a:cubicBezTo>
                  <a:pt x="674021" y="57730"/>
                  <a:pt x="669316" y="59600"/>
                  <a:pt x="665817" y="63340"/>
                </a:cubicBezTo>
                <a:cubicBezTo>
                  <a:pt x="662318" y="67080"/>
                  <a:pt x="660568" y="72328"/>
                  <a:pt x="660568" y="79085"/>
                </a:cubicBezTo>
                <a:lnTo>
                  <a:pt x="660568" y="133920"/>
                </a:lnTo>
                <a:lnTo>
                  <a:pt x="629622" y="133920"/>
                </a:lnTo>
                <a:lnTo>
                  <a:pt x="629622" y="32936"/>
                </a:lnTo>
                <a:lnTo>
                  <a:pt x="660568" y="32936"/>
                </a:lnTo>
                <a:lnTo>
                  <a:pt x="660568" y="46328"/>
                </a:lnTo>
                <a:cubicBezTo>
                  <a:pt x="663705" y="41864"/>
                  <a:pt x="667928" y="38335"/>
                  <a:pt x="673237" y="35741"/>
                </a:cubicBezTo>
                <a:cubicBezTo>
                  <a:pt x="678545" y="33147"/>
                  <a:pt x="684517" y="31850"/>
                  <a:pt x="691153" y="31850"/>
                </a:cubicBezTo>
                <a:close/>
                <a:moveTo>
                  <a:pt x="1510846" y="31489"/>
                </a:moveTo>
                <a:cubicBezTo>
                  <a:pt x="1519171" y="31489"/>
                  <a:pt x="1526711" y="33601"/>
                  <a:pt x="1533468" y="37823"/>
                </a:cubicBezTo>
                <a:cubicBezTo>
                  <a:pt x="1540224" y="42046"/>
                  <a:pt x="1545563" y="48079"/>
                  <a:pt x="1549484" y="55921"/>
                </a:cubicBezTo>
                <a:cubicBezTo>
                  <a:pt x="1553405" y="63763"/>
                  <a:pt x="1555366" y="72872"/>
                  <a:pt x="1555366" y="83248"/>
                </a:cubicBezTo>
                <a:cubicBezTo>
                  <a:pt x="1555366" y="93624"/>
                  <a:pt x="1553405" y="102763"/>
                  <a:pt x="1549484" y="110666"/>
                </a:cubicBezTo>
                <a:cubicBezTo>
                  <a:pt x="1545563" y="118568"/>
                  <a:pt x="1540224" y="124661"/>
                  <a:pt x="1533468" y="128944"/>
                </a:cubicBezTo>
                <a:cubicBezTo>
                  <a:pt x="1526711" y="133227"/>
                  <a:pt x="1519171" y="135369"/>
                  <a:pt x="1510846" y="135369"/>
                </a:cubicBezTo>
                <a:cubicBezTo>
                  <a:pt x="1503848" y="135369"/>
                  <a:pt x="1497665" y="133921"/>
                  <a:pt x="1492296" y="131025"/>
                </a:cubicBezTo>
                <a:cubicBezTo>
                  <a:pt x="1486927" y="128130"/>
                  <a:pt x="1482735" y="124390"/>
                  <a:pt x="1479718" y="119805"/>
                </a:cubicBezTo>
                <a:lnTo>
                  <a:pt x="1479718" y="182060"/>
                </a:lnTo>
                <a:lnTo>
                  <a:pt x="1448772" y="182060"/>
                </a:lnTo>
                <a:lnTo>
                  <a:pt x="1448772" y="32937"/>
                </a:lnTo>
                <a:lnTo>
                  <a:pt x="1479718" y="32937"/>
                </a:lnTo>
                <a:lnTo>
                  <a:pt x="1479718" y="47234"/>
                </a:lnTo>
                <a:cubicBezTo>
                  <a:pt x="1482735" y="42529"/>
                  <a:pt x="1486897" y="38728"/>
                  <a:pt x="1492205" y="35833"/>
                </a:cubicBezTo>
                <a:cubicBezTo>
                  <a:pt x="1497514" y="32937"/>
                  <a:pt x="1503727" y="31489"/>
                  <a:pt x="1510846" y="31489"/>
                </a:cubicBezTo>
                <a:close/>
                <a:moveTo>
                  <a:pt x="815521" y="31489"/>
                </a:moveTo>
                <a:cubicBezTo>
                  <a:pt x="823846" y="31489"/>
                  <a:pt x="831387" y="33601"/>
                  <a:pt x="838143" y="37823"/>
                </a:cubicBezTo>
                <a:cubicBezTo>
                  <a:pt x="844899" y="42046"/>
                  <a:pt x="850238" y="48079"/>
                  <a:pt x="854159" y="55921"/>
                </a:cubicBezTo>
                <a:cubicBezTo>
                  <a:pt x="858080" y="63763"/>
                  <a:pt x="860041" y="72872"/>
                  <a:pt x="860041" y="83248"/>
                </a:cubicBezTo>
                <a:cubicBezTo>
                  <a:pt x="860041" y="93624"/>
                  <a:pt x="858080" y="102763"/>
                  <a:pt x="854159" y="110666"/>
                </a:cubicBezTo>
                <a:cubicBezTo>
                  <a:pt x="850238" y="118568"/>
                  <a:pt x="844899" y="124661"/>
                  <a:pt x="838143" y="128944"/>
                </a:cubicBezTo>
                <a:cubicBezTo>
                  <a:pt x="831387" y="133227"/>
                  <a:pt x="823846" y="135369"/>
                  <a:pt x="815521" y="135369"/>
                </a:cubicBezTo>
                <a:cubicBezTo>
                  <a:pt x="808523" y="135369"/>
                  <a:pt x="802340" y="133921"/>
                  <a:pt x="796971" y="131025"/>
                </a:cubicBezTo>
                <a:cubicBezTo>
                  <a:pt x="791602" y="128130"/>
                  <a:pt x="787410" y="124390"/>
                  <a:pt x="784393" y="119805"/>
                </a:cubicBezTo>
                <a:lnTo>
                  <a:pt x="784393" y="182060"/>
                </a:lnTo>
                <a:lnTo>
                  <a:pt x="753447" y="182060"/>
                </a:lnTo>
                <a:lnTo>
                  <a:pt x="753447" y="32937"/>
                </a:lnTo>
                <a:lnTo>
                  <a:pt x="784393" y="32937"/>
                </a:lnTo>
                <a:lnTo>
                  <a:pt x="784393" y="47234"/>
                </a:lnTo>
                <a:cubicBezTo>
                  <a:pt x="787410" y="42529"/>
                  <a:pt x="791572" y="38728"/>
                  <a:pt x="796881" y="35833"/>
                </a:cubicBezTo>
                <a:cubicBezTo>
                  <a:pt x="802189" y="32937"/>
                  <a:pt x="808403" y="31489"/>
                  <a:pt x="815521" y="31489"/>
                </a:cubicBezTo>
                <a:close/>
                <a:moveTo>
                  <a:pt x="1617478" y="31488"/>
                </a:moveTo>
                <a:cubicBezTo>
                  <a:pt x="1627251" y="31488"/>
                  <a:pt x="1635938" y="33539"/>
                  <a:pt x="1643539" y="37641"/>
                </a:cubicBezTo>
                <a:cubicBezTo>
                  <a:pt x="1651140" y="41743"/>
                  <a:pt x="1657082" y="47595"/>
                  <a:pt x="1661365" y="55196"/>
                </a:cubicBezTo>
                <a:cubicBezTo>
                  <a:pt x="1665648" y="62797"/>
                  <a:pt x="1667789" y="71665"/>
                  <a:pt x="1667789" y="81799"/>
                </a:cubicBezTo>
                <a:cubicBezTo>
                  <a:pt x="1667789" y="84695"/>
                  <a:pt x="1667608" y="87711"/>
                  <a:pt x="1667247" y="90848"/>
                </a:cubicBezTo>
                <a:lnTo>
                  <a:pt x="1597209" y="90848"/>
                </a:lnTo>
                <a:cubicBezTo>
                  <a:pt x="1597692" y="97122"/>
                  <a:pt x="1599713" y="101918"/>
                  <a:pt x="1603272" y="105235"/>
                </a:cubicBezTo>
                <a:cubicBezTo>
                  <a:pt x="1606831" y="108553"/>
                  <a:pt x="1611204" y="110212"/>
                  <a:pt x="1616393" y="110212"/>
                </a:cubicBezTo>
                <a:cubicBezTo>
                  <a:pt x="1624114" y="110212"/>
                  <a:pt x="1629483" y="106955"/>
                  <a:pt x="1632499" y="100440"/>
                </a:cubicBezTo>
                <a:lnTo>
                  <a:pt x="1665437" y="100440"/>
                </a:lnTo>
                <a:cubicBezTo>
                  <a:pt x="1663748" y="107075"/>
                  <a:pt x="1660701" y="113048"/>
                  <a:pt x="1656297" y="118356"/>
                </a:cubicBezTo>
                <a:cubicBezTo>
                  <a:pt x="1651894" y="123665"/>
                  <a:pt x="1646374" y="127827"/>
                  <a:pt x="1639738" y="130843"/>
                </a:cubicBezTo>
                <a:cubicBezTo>
                  <a:pt x="1633103" y="133860"/>
                  <a:pt x="1625683" y="135368"/>
                  <a:pt x="1617478" y="135368"/>
                </a:cubicBezTo>
                <a:cubicBezTo>
                  <a:pt x="1607585" y="135368"/>
                  <a:pt x="1598778" y="133256"/>
                  <a:pt x="1591056" y="129034"/>
                </a:cubicBezTo>
                <a:cubicBezTo>
                  <a:pt x="1583334" y="124811"/>
                  <a:pt x="1577302" y="118778"/>
                  <a:pt x="1572959" y="110936"/>
                </a:cubicBezTo>
                <a:cubicBezTo>
                  <a:pt x="1568615" y="103094"/>
                  <a:pt x="1566443" y="93925"/>
                  <a:pt x="1566443" y="83428"/>
                </a:cubicBezTo>
                <a:cubicBezTo>
                  <a:pt x="1566443" y="72931"/>
                  <a:pt x="1568585" y="63762"/>
                  <a:pt x="1572868" y="55920"/>
                </a:cubicBezTo>
                <a:cubicBezTo>
                  <a:pt x="1577151" y="48078"/>
                  <a:pt x="1583153" y="42045"/>
                  <a:pt x="1590875" y="37822"/>
                </a:cubicBezTo>
                <a:cubicBezTo>
                  <a:pt x="1598597" y="33600"/>
                  <a:pt x="1607464" y="31488"/>
                  <a:pt x="1617478" y="31488"/>
                </a:cubicBezTo>
                <a:close/>
                <a:moveTo>
                  <a:pt x="1209351" y="31488"/>
                </a:moveTo>
                <a:cubicBezTo>
                  <a:pt x="1219245" y="31488"/>
                  <a:pt x="1228173" y="33600"/>
                  <a:pt x="1236135" y="37822"/>
                </a:cubicBezTo>
                <a:cubicBezTo>
                  <a:pt x="1244098" y="42045"/>
                  <a:pt x="1250372" y="48108"/>
                  <a:pt x="1254957" y="56010"/>
                </a:cubicBezTo>
                <a:cubicBezTo>
                  <a:pt x="1259542" y="63913"/>
                  <a:pt x="1261834" y="73052"/>
                  <a:pt x="1261834" y="83428"/>
                </a:cubicBezTo>
                <a:cubicBezTo>
                  <a:pt x="1261834" y="93804"/>
                  <a:pt x="1259511" y="102943"/>
                  <a:pt x="1254866" y="110846"/>
                </a:cubicBezTo>
                <a:cubicBezTo>
                  <a:pt x="1250221" y="118748"/>
                  <a:pt x="1243887" y="124811"/>
                  <a:pt x="1235864" y="129034"/>
                </a:cubicBezTo>
                <a:cubicBezTo>
                  <a:pt x="1227841" y="133256"/>
                  <a:pt x="1218883" y="135368"/>
                  <a:pt x="1208989" y="135368"/>
                </a:cubicBezTo>
                <a:cubicBezTo>
                  <a:pt x="1199096" y="135368"/>
                  <a:pt x="1190198" y="133256"/>
                  <a:pt x="1182295" y="129034"/>
                </a:cubicBezTo>
                <a:cubicBezTo>
                  <a:pt x="1174393" y="124811"/>
                  <a:pt x="1168179" y="118778"/>
                  <a:pt x="1163655" y="110936"/>
                </a:cubicBezTo>
                <a:cubicBezTo>
                  <a:pt x="1159131" y="103094"/>
                  <a:pt x="1156869" y="93925"/>
                  <a:pt x="1156869" y="83428"/>
                </a:cubicBezTo>
                <a:cubicBezTo>
                  <a:pt x="1156869" y="73052"/>
                  <a:pt x="1159161" y="63913"/>
                  <a:pt x="1163746" y="56010"/>
                </a:cubicBezTo>
                <a:cubicBezTo>
                  <a:pt x="1168330" y="48108"/>
                  <a:pt x="1174604" y="42045"/>
                  <a:pt x="1182567" y="37822"/>
                </a:cubicBezTo>
                <a:cubicBezTo>
                  <a:pt x="1190530" y="33600"/>
                  <a:pt x="1199458" y="31488"/>
                  <a:pt x="1209351" y="31488"/>
                </a:cubicBezTo>
                <a:close/>
                <a:moveTo>
                  <a:pt x="1077563" y="31488"/>
                </a:moveTo>
                <a:cubicBezTo>
                  <a:pt x="1084682" y="31488"/>
                  <a:pt x="1090925" y="32936"/>
                  <a:pt x="1096294" y="35832"/>
                </a:cubicBezTo>
                <a:cubicBezTo>
                  <a:pt x="1101663" y="38727"/>
                  <a:pt x="1105795" y="42528"/>
                  <a:pt x="1108691" y="47233"/>
                </a:cubicBezTo>
                <a:lnTo>
                  <a:pt x="1108691" y="32936"/>
                </a:lnTo>
                <a:lnTo>
                  <a:pt x="1139638" y="32936"/>
                </a:lnTo>
                <a:lnTo>
                  <a:pt x="1139638" y="133739"/>
                </a:lnTo>
                <a:cubicBezTo>
                  <a:pt x="1139638" y="143029"/>
                  <a:pt x="1137798" y="151444"/>
                  <a:pt x="1134118" y="158985"/>
                </a:cubicBezTo>
                <a:cubicBezTo>
                  <a:pt x="1130438" y="166526"/>
                  <a:pt x="1124828" y="172528"/>
                  <a:pt x="1117287" y="176992"/>
                </a:cubicBezTo>
                <a:cubicBezTo>
                  <a:pt x="1109747" y="181456"/>
                  <a:pt x="1100366" y="183688"/>
                  <a:pt x="1089146" y="183688"/>
                </a:cubicBezTo>
                <a:cubicBezTo>
                  <a:pt x="1074185" y="183688"/>
                  <a:pt x="1062060" y="180159"/>
                  <a:pt x="1052770" y="173101"/>
                </a:cubicBezTo>
                <a:cubicBezTo>
                  <a:pt x="1043480" y="166043"/>
                  <a:pt x="1038171" y="156482"/>
                  <a:pt x="1036844" y="144417"/>
                </a:cubicBezTo>
                <a:lnTo>
                  <a:pt x="1067429" y="144417"/>
                </a:lnTo>
                <a:cubicBezTo>
                  <a:pt x="1068394" y="148277"/>
                  <a:pt x="1070686" y="151324"/>
                  <a:pt x="1074306" y="153556"/>
                </a:cubicBezTo>
                <a:cubicBezTo>
                  <a:pt x="1077925" y="155788"/>
                  <a:pt x="1082389" y="156904"/>
                  <a:pt x="1087698" y="156904"/>
                </a:cubicBezTo>
                <a:cubicBezTo>
                  <a:pt x="1094092" y="156904"/>
                  <a:pt x="1099190" y="155064"/>
                  <a:pt x="1102990" y="151384"/>
                </a:cubicBezTo>
                <a:cubicBezTo>
                  <a:pt x="1106791" y="147704"/>
                  <a:pt x="1108691" y="141823"/>
                  <a:pt x="1108691" y="133739"/>
                </a:cubicBezTo>
                <a:lnTo>
                  <a:pt x="1108691" y="119442"/>
                </a:lnTo>
                <a:cubicBezTo>
                  <a:pt x="1105675" y="124147"/>
                  <a:pt x="1101512" y="127978"/>
                  <a:pt x="1096204" y="130934"/>
                </a:cubicBezTo>
                <a:cubicBezTo>
                  <a:pt x="1090895" y="133890"/>
                  <a:pt x="1084682" y="135368"/>
                  <a:pt x="1077563" y="135368"/>
                </a:cubicBezTo>
                <a:cubicBezTo>
                  <a:pt x="1069239" y="135368"/>
                  <a:pt x="1061698" y="133226"/>
                  <a:pt x="1054941" y="128943"/>
                </a:cubicBezTo>
                <a:cubicBezTo>
                  <a:pt x="1048185" y="124660"/>
                  <a:pt x="1042846" y="118567"/>
                  <a:pt x="1038925" y="110665"/>
                </a:cubicBezTo>
                <a:cubicBezTo>
                  <a:pt x="1035004" y="102762"/>
                  <a:pt x="1033043" y="93623"/>
                  <a:pt x="1033043" y="83247"/>
                </a:cubicBezTo>
                <a:cubicBezTo>
                  <a:pt x="1033043" y="72871"/>
                  <a:pt x="1035004" y="63762"/>
                  <a:pt x="1038925" y="55920"/>
                </a:cubicBezTo>
                <a:cubicBezTo>
                  <a:pt x="1042846" y="48078"/>
                  <a:pt x="1048185" y="42045"/>
                  <a:pt x="1054941" y="37822"/>
                </a:cubicBezTo>
                <a:cubicBezTo>
                  <a:pt x="1061698" y="33600"/>
                  <a:pt x="1069239" y="31488"/>
                  <a:pt x="1077563" y="31488"/>
                </a:cubicBezTo>
                <a:close/>
                <a:moveTo>
                  <a:pt x="922153" y="31488"/>
                </a:moveTo>
                <a:cubicBezTo>
                  <a:pt x="931926" y="31488"/>
                  <a:pt x="940613" y="33539"/>
                  <a:pt x="948214" y="37641"/>
                </a:cubicBezTo>
                <a:cubicBezTo>
                  <a:pt x="955815" y="41743"/>
                  <a:pt x="961757" y="47595"/>
                  <a:pt x="966040" y="55196"/>
                </a:cubicBezTo>
                <a:cubicBezTo>
                  <a:pt x="970323" y="62797"/>
                  <a:pt x="972464" y="71665"/>
                  <a:pt x="972464" y="81799"/>
                </a:cubicBezTo>
                <a:cubicBezTo>
                  <a:pt x="972464" y="84695"/>
                  <a:pt x="972283" y="87711"/>
                  <a:pt x="971922" y="90848"/>
                </a:cubicBezTo>
                <a:lnTo>
                  <a:pt x="901884" y="90848"/>
                </a:lnTo>
                <a:cubicBezTo>
                  <a:pt x="902367" y="97122"/>
                  <a:pt x="904388" y="101918"/>
                  <a:pt x="907947" y="105235"/>
                </a:cubicBezTo>
                <a:cubicBezTo>
                  <a:pt x="911506" y="108553"/>
                  <a:pt x="915880" y="110212"/>
                  <a:pt x="921068" y="110212"/>
                </a:cubicBezTo>
                <a:cubicBezTo>
                  <a:pt x="928789" y="110212"/>
                  <a:pt x="934158" y="106955"/>
                  <a:pt x="937174" y="100440"/>
                </a:cubicBezTo>
                <a:lnTo>
                  <a:pt x="970112" y="100440"/>
                </a:lnTo>
                <a:cubicBezTo>
                  <a:pt x="968423" y="107075"/>
                  <a:pt x="965376" y="113048"/>
                  <a:pt x="960973" y="118356"/>
                </a:cubicBezTo>
                <a:cubicBezTo>
                  <a:pt x="956569" y="123665"/>
                  <a:pt x="951049" y="127827"/>
                  <a:pt x="944413" y="130843"/>
                </a:cubicBezTo>
                <a:cubicBezTo>
                  <a:pt x="937778" y="133860"/>
                  <a:pt x="930358" y="135368"/>
                  <a:pt x="922153" y="135368"/>
                </a:cubicBezTo>
                <a:cubicBezTo>
                  <a:pt x="912260" y="135368"/>
                  <a:pt x="903453" y="133256"/>
                  <a:pt x="895731" y="129034"/>
                </a:cubicBezTo>
                <a:cubicBezTo>
                  <a:pt x="888009" y="124811"/>
                  <a:pt x="881977" y="118778"/>
                  <a:pt x="877634" y="110936"/>
                </a:cubicBezTo>
                <a:cubicBezTo>
                  <a:pt x="873290" y="103094"/>
                  <a:pt x="871118" y="93925"/>
                  <a:pt x="871118" y="83428"/>
                </a:cubicBezTo>
                <a:cubicBezTo>
                  <a:pt x="871118" y="72931"/>
                  <a:pt x="873260" y="63762"/>
                  <a:pt x="877543" y="55920"/>
                </a:cubicBezTo>
                <a:cubicBezTo>
                  <a:pt x="881826" y="48078"/>
                  <a:pt x="887829" y="42045"/>
                  <a:pt x="895550" y="37822"/>
                </a:cubicBezTo>
                <a:cubicBezTo>
                  <a:pt x="903272" y="33600"/>
                  <a:pt x="912139" y="31488"/>
                  <a:pt x="922153" y="31488"/>
                </a:cubicBezTo>
                <a:close/>
                <a:moveTo>
                  <a:pt x="561651" y="31488"/>
                </a:moveTo>
                <a:cubicBezTo>
                  <a:pt x="571545" y="31488"/>
                  <a:pt x="580473" y="33600"/>
                  <a:pt x="588436" y="37822"/>
                </a:cubicBezTo>
                <a:cubicBezTo>
                  <a:pt x="596398" y="42045"/>
                  <a:pt x="602672" y="48108"/>
                  <a:pt x="607257" y="56010"/>
                </a:cubicBezTo>
                <a:cubicBezTo>
                  <a:pt x="611842" y="63913"/>
                  <a:pt x="614134" y="73052"/>
                  <a:pt x="614134" y="83428"/>
                </a:cubicBezTo>
                <a:cubicBezTo>
                  <a:pt x="614134" y="93804"/>
                  <a:pt x="611811" y="102943"/>
                  <a:pt x="607166" y="110846"/>
                </a:cubicBezTo>
                <a:cubicBezTo>
                  <a:pt x="602522" y="118748"/>
                  <a:pt x="596187" y="124811"/>
                  <a:pt x="588164" y="129034"/>
                </a:cubicBezTo>
                <a:cubicBezTo>
                  <a:pt x="580141" y="133256"/>
                  <a:pt x="571183" y="135368"/>
                  <a:pt x="561289" y="135368"/>
                </a:cubicBezTo>
                <a:cubicBezTo>
                  <a:pt x="551396" y="135368"/>
                  <a:pt x="542498" y="133256"/>
                  <a:pt x="534595" y="129034"/>
                </a:cubicBezTo>
                <a:cubicBezTo>
                  <a:pt x="526693" y="124811"/>
                  <a:pt x="520479" y="118778"/>
                  <a:pt x="515955" y="110936"/>
                </a:cubicBezTo>
                <a:cubicBezTo>
                  <a:pt x="511431" y="103094"/>
                  <a:pt x="509169" y="93925"/>
                  <a:pt x="509169" y="83428"/>
                </a:cubicBezTo>
                <a:cubicBezTo>
                  <a:pt x="509169" y="73052"/>
                  <a:pt x="511461" y="63913"/>
                  <a:pt x="516046" y="56010"/>
                </a:cubicBezTo>
                <a:cubicBezTo>
                  <a:pt x="520630" y="48108"/>
                  <a:pt x="526904" y="42045"/>
                  <a:pt x="534867" y="37822"/>
                </a:cubicBezTo>
                <a:cubicBezTo>
                  <a:pt x="542830" y="33600"/>
                  <a:pt x="551758" y="31488"/>
                  <a:pt x="561651" y="31488"/>
                </a:cubicBezTo>
                <a:close/>
                <a:moveTo>
                  <a:pt x="1277321" y="0"/>
                </a:moveTo>
                <a:lnTo>
                  <a:pt x="1308268" y="0"/>
                </a:lnTo>
                <a:lnTo>
                  <a:pt x="1308268" y="47234"/>
                </a:lnTo>
                <a:cubicBezTo>
                  <a:pt x="1311164" y="42529"/>
                  <a:pt x="1315326" y="38728"/>
                  <a:pt x="1320756" y="35833"/>
                </a:cubicBezTo>
                <a:cubicBezTo>
                  <a:pt x="1326185" y="32937"/>
                  <a:pt x="1332398" y="31489"/>
                  <a:pt x="1339396" y="31489"/>
                </a:cubicBezTo>
                <a:cubicBezTo>
                  <a:pt x="1347721" y="31489"/>
                  <a:pt x="1355261" y="33601"/>
                  <a:pt x="1362018" y="37823"/>
                </a:cubicBezTo>
                <a:cubicBezTo>
                  <a:pt x="1368774" y="42046"/>
                  <a:pt x="1374113" y="48079"/>
                  <a:pt x="1378034" y="55921"/>
                </a:cubicBezTo>
                <a:cubicBezTo>
                  <a:pt x="1381955" y="63763"/>
                  <a:pt x="1383916" y="72872"/>
                  <a:pt x="1383916" y="83248"/>
                </a:cubicBezTo>
                <a:cubicBezTo>
                  <a:pt x="1383916" y="93624"/>
                  <a:pt x="1381955" y="102763"/>
                  <a:pt x="1378034" y="110666"/>
                </a:cubicBezTo>
                <a:cubicBezTo>
                  <a:pt x="1374113" y="118568"/>
                  <a:pt x="1368774" y="124661"/>
                  <a:pt x="1362018" y="128944"/>
                </a:cubicBezTo>
                <a:cubicBezTo>
                  <a:pt x="1355261" y="133227"/>
                  <a:pt x="1347721" y="135369"/>
                  <a:pt x="1339396" y="135369"/>
                </a:cubicBezTo>
                <a:cubicBezTo>
                  <a:pt x="1332277" y="135369"/>
                  <a:pt x="1326064" y="133951"/>
                  <a:pt x="1320756" y="131116"/>
                </a:cubicBezTo>
                <a:cubicBezTo>
                  <a:pt x="1315447" y="128281"/>
                  <a:pt x="1311285" y="124510"/>
                  <a:pt x="1308268" y="119805"/>
                </a:cubicBezTo>
                <a:lnTo>
                  <a:pt x="1308268" y="133921"/>
                </a:lnTo>
                <a:lnTo>
                  <a:pt x="1277321" y="1339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2092191" y="2033965"/>
            <a:ext cx="7892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85" y="172720"/>
            <a:ext cx="5579456" cy="6557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3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49626"/>
            <a:ext cx="9235440" cy="111315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TIPOS DE VOTO SEGÚN EL ARTÍCULO 30 DEL RGE</a:t>
            </a:r>
            <a:endParaRPr lang="es-PE" sz="3600" dirty="0">
              <a:solidFill>
                <a:srgbClr val="0070C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9" t="29843" r="28329" b="33460"/>
          <a:stretch/>
        </p:blipFill>
        <p:spPr>
          <a:xfrm>
            <a:off x="1371600" y="1882211"/>
            <a:ext cx="9235440" cy="45561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517527"/>
            <a:ext cx="9433560" cy="8693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TIPOS DE VOTO SEGÚN LA LOE N° 26859</a:t>
            </a:r>
            <a:endParaRPr lang="es-PE" dirty="0">
              <a:solidFill>
                <a:srgbClr val="0070C0"/>
              </a:solidFill>
            </a:endParaRPr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41188"/>
              </p:ext>
            </p:extLst>
          </p:nvPr>
        </p:nvGraphicFramePr>
        <p:xfrm>
          <a:off x="213360" y="1386840"/>
          <a:ext cx="11612880" cy="533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3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1" y="249935"/>
            <a:ext cx="1088967" cy="6533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98320" y="1069359"/>
            <a:ext cx="8595360" cy="5500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8683368" y="621675"/>
            <a:ext cx="1667789" cy="183688"/>
          </a:xfrm>
          <a:custGeom>
            <a:avLst/>
            <a:gdLst>
              <a:gd name="connsiteX0" fmla="*/ 1415625 w 1667789"/>
              <a:gd name="connsiteY0" fmla="*/ 101706 h 183688"/>
              <a:gd name="connsiteX1" fmla="*/ 1428745 w 1667789"/>
              <a:gd name="connsiteY1" fmla="*/ 106593 h 183688"/>
              <a:gd name="connsiteX2" fmla="*/ 1433903 w 1667789"/>
              <a:gd name="connsiteY2" fmla="*/ 118718 h 183688"/>
              <a:gd name="connsiteX3" fmla="*/ 1428745 w 1667789"/>
              <a:gd name="connsiteY3" fmla="*/ 130572 h 183688"/>
              <a:gd name="connsiteX4" fmla="*/ 1415625 w 1667789"/>
              <a:gd name="connsiteY4" fmla="*/ 135368 h 183688"/>
              <a:gd name="connsiteX5" fmla="*/ 1402323 w 1667789"/>
              <a:gd name="connsiteY5" fmla="*/ 130572 h 183688"/>
              <a:gd name="connsiteX6" fmla="*/ 1397165 w 1667789"/>
              <a:gd name="connsiteY6" fmla="*/ 118718 h 183688"/>
              <a:gd name="connsiteX7" fmla="*/ 1402323 w 1667789"/>
              <a:gd name="connsiteY7" fmla="*/ 106593 h 183688"/>
              <a:gd name="connsiteX8" fmla="*/ 1415625 w 1667789"/>
              <a:gd name="connsiteY8" fmla="*/ 101706 h 183688"/>
              <a:gd name="connsiteX9" fmla="*/ 1006050 w 1667789"/>
              <a:gd name="connsiteY9" fmla="*/ 101706 h 183688"/>
              <a:gd name="connsiteX10" fmla="*/ 1019170 w 1667789"/>
              <a:gd name="connsiteY10" fmla="*/ 106593 h 183688"/>
              <a:gd name="connsiteX11" fmla="*/ 1024328 w 1667789"/>
              <a:gd name="connsiteY11" fmla="*/ 118718 h 183688"/>
              <a:gd name="connsiteX12" fmla="*/ 1019170 w 1667789"/>
              <a:gd name="connsiteY12" fmla="*/ 130572 h 183688"/>
              <a:gd name="connsiteX13" fmla="*/ 1006050 w 1667789"/>
              <a:gd name="connsiteY13" fmla="*/ 135368 h 183688"/>
              <a:gd name="connsiteX14" fmla="*/ 992748 w 1667789"/>
              <a:gd name="connsiteY14" fmla="*/ 130572 h 183688"/>
              <a:gd name="connsiteX15" fmla="*/ 987590 w 1667789"/>
              <a:gd name="connsiteY15" fmla="*/ 118718 h 183688"/>
              <a:gd name="connsiteX16" fmla="*/ 992748 w 1667789"/>
              <a:gd name="connsiteY16" fmla="*/ 106593 h 183688"/>
              <a:gd name="connsiteX17" fmla="*/ 1006050 w 1667789"/>
              <a:gd name="connsiteY17" fmla="*/ 101706 h 183688"/>
              <a:gd name="connsiteX18" fmla="*/ 482175 w 1667789"/>
              <a:gd name="connsiteY18" fmla="*/ 101706 h 183688"/>
              <a:gd name="connsiteX19" fmla="*/ 495295 w 1667789"/>
              <a:gd name="connsiteY19" fmla="*/ 106593 h 183688"/>
              <a:gd name="connsiteX20" fmla="*/ 500453 w 1667789"/>
              <a:gd name="connsiteY20" fmla="*/ 118718 h 183688"/>
              <a:gd name="connsiteX21" fmla="*/ 495295 w 1667789"/>
              <a:gd name="connsiteY21" fmla="*/ 130572 h 183688"/>
              <a:gd name="connsiteX22" fmla="*/ 482175 w 1667789"/>
              <a:gd name="connsiteY22" fmla="*/ 135368 h 183688"/>
              <a:gd name="connsiteX23" fmla="*/ 468873 w 1667789"/>
              <a:gd name="connsiteY23" fmla="*/ 130572 h 183688"/>
              <a:gd name="connsiteX24" fmla="*/ 463715 w 1667789"/>
              <a:gd name="connsiteY24" fmla="*/ 118718 h 183688"/>
              <a:gd name="connsiteX25" fmla="*/ 468873 w 1667789"/>
              <a:gd name="connsiteY25" fmla="*/ 106593 h 183688"/>
              <a:gd name="connsiteX26" fmla="*/ 482175 w 1667789"/>
              <a:gd name="connsiteY26" fmla="*/ 101706 h 183688"/>
              <a:gd name="connsiteX27" fmla="*/ 1501616 w 1667789"/>
              <a:gd name="connsiteY27" fmla="*/ 58454 h 183688"/>
              <a:gd name="connsiteX28" fmla="*/ 1485962 w 1667789"/>
              <a:gd name="connsiteY28" fmla="*/ 65151 h 183688"/>
              <a:gd name="connsiteX29" fmla="*/ 1479537 w 1667789"/>
              <a:gd name="connsiteY29" fmla="*/ 83429 h 183688"/>
              <a:gd name="connsiteX30" fmla="*/ 1485962 w 1667789"/>
              <a:gd name="connsiteY30" fmla="*/ 101707 h 183688"/>
              <a:gd name="connsiteX31" fmla="*/ 1501616 w 1667789"/>
              <a:gd name="connsiteY31" fmla="*/ 108404 h 183688"/>
              <a:gd name="connsiteX32" fmla="*/ 1517361 w 1667789"/>
              <a:gd name="connsiteY32" fmla="*/ 101617 h 183688"/>
              <a:gd name="connsiteX33" fmla="*/ 1523876 w 1667789"/>
              <a:gd name="connsiteY33" fmla="*/ 83248 h 183688"/>
              <a:gd name="connsiteX34" fmla="*/ 1517451 w 1667789"/>
              <a:gd name="connsiteY34" fmla="*/ 65060 h 183688"/>
              <a:gd name="connsiteX35" fmla="*/ 1501616 w 1667789"/>
              <a:gd name="connsiteY35" fmla="*/ 58454 h 183688"/>
              <a:gd name="connsiteX36" fmla="*/ 1330166 w 1667789"/>
              <a:gd name="connsiteY36" fmla="*/ 58454 h 183688"/>
              <a:gd name="connsiteX37" fmla="*/ 1314512 w 1667789"/>
              <a:gd name="connsiteY37" fmla="*/ 65151 h 183688"/>
              <a:gd name="connsiteX38" fmla="*/ 1308087 w 1667789"/>
              <a:gd name="connsiteY38" fmla="*/ 83429 h 183688"/>
              <a:gd name="connsiteX39" fmla="*/ 1314512 w 1667789"/>
              <a:gd name="connsiteY39" fmla="*/ 101707 h 183688"/>
              <a:gd name="connsiteX40" fmla="*/ 1330166 w 1667789"/>
              <a:gd name="connsiteY40" fmla="*/ 108404 h 183688"/>
              <a:gd name="connsiteX41" fmla="*/ 1345911 w 1667789"/>
              <a:gd name="connsiteY41" fmla="*/ 101617 h 183688"/>
              <a:gd name="connsiteX42" fmla="*/ 1352426 w 1667789"/>
              <a:gd name="connsiteY42" fmla="*/ 83248 h 183688"/>
              <a:gd name="connsiteX43" fmla="*/ 1346001 w 1667789"/>
              <a:gd name="connsiteY43" fmla="*/ 65060 h 183688"/>
              <a:gd name="connsiteX44" fmla="*/ 1330166 w 1667789"/>
              <a:gd name="connsiteY44" fmla="*/ 58454 h 183688"/>
              <a:gd name="connsiteX45" fmla="*/ 806291 w 1667789"/>
              <a:gd name="connsiteY45" fmla="*/ 58454 h 183688"/>
              <a:gd name="connsiteX46" fmla="*/ 790637 w 1667789"/>
              <a:gd name="connsiteY46" fmla="*/ 65151 h 183688"/>
              <a:gd name="connsiteX47" fmla="*/ 784212 w 1667789"/>
              <a:gd name="connsiteY47" fmla="*/ 83429 h 183688"/>
              <a:gd name="connsiteX48" fmla="*/ 790637 w 1667789"/>
              <a:gd name="connsiteY48" fmla="*/ 101707 h 183688"/>
              <a:gd name="connsiteX49" fmla="*/ 806291 w 1667789"/>
              <a:gd name="connsiteY49" fmla="*/ 108404 h 183688"/>
              <a:gd name="connsiteX50" fmla="*/ 822036 w 1667789"/>
              <a:gd name="connsiteY50" fmla="*/ 101617 h 183688"/>
              <a:gd name="connsiteX51" fmla="*/ 828551 w 1667789"/>
              <a:gd name="connsiteY51" fmla="*/ 83248 h 183688"/>
              <a:gd name="connsiteX52" fmla="*/ 822127 w 1667789"/>
              <a:gd name="connsiteY52" fmla="*/ 65060 h 183688"/>
              <a:gd name="connsiteX53" fmla="*/ 806291 w 1667789"/>
              <a:gd name="connsiteY53" fmla="*/ 58454 h 183688"/>
              <a:gd name="connsiteX54" fmla="*/ 1086612 w 1667789"/>
              <a:gd name="connsiteY54" fmla="*/ 58453 h 183688"/>
              <a:gd name="connsiteX55" fmla="*/ 1070958 w 1667789"/>
              <a:gd name="connsiteY55" fmla="*/ 65059 h 183688"/>
              <a:gd name="connsiteX56" fmla="*/ 1064533 w 1667789"/>
              <a:gd name="connsiteY56" fmla="*/ 83247 h 183688"/>
              <a:gd name="connsiteX57" fmla="*/ 1070958 w 1667789"/>
              <a:gd name="connsiteY57" fmla="*/ 101616 h 183688"/>
              <a:gd name="connsiteX58" fmla="*/ 1086612 w 1667789"/>
              <a:gd name="connsiteY58" fmla="*/ 108403 h 183688"/>
              <a:gd name="connsiteX59" fmla="*/ 1102266 w 1667789"/>
              <a:gd name="connsiteY59" fmla="*/ 101706 h 183688"/>
              <a:gd name="connsiteX60" fmla="*/ 1108691 w 1667789"/>
              <a:gd name="connsiteY60" fmla="*/ 83428 h 183688"/>
              <a:gd name="connsiteX61" fmla="*/ 1102266 w 1667789"/>
              <a:gd name="connsiteY61" fmla="*/ 65150 h 183688"/>
              <a:gd name="connsiteX62" fmla="*/ 1086612 w 1667789"/>
              <a:gd name="connsiteY62" fmla="*/ 58453 h 183688"/>
              <a:gd name="connsiteX63" fmla="*/ 1209351 w 1667789"/>
              <a:gd name="connsiteY63" fmla="*/ 58272 h 183688"/>
              <a:gd name="connsiteX64" fmla="*/ 1194330 w 1667789"/>
              <a:gd name="connsiteY64" fmla="*/ 64697 h 183688"/>
              <a:gd name="connsiteX65" fmla="*/ 1188358 w 1667789"/>
              <a:gd name="connsiteY65" fmla="*/ 83428 h 183688"/>
              <a:gd name="connsiteX66" fmla="*/ 1194240 w 1667789"/>
              <a:gd name="connsiteY66" fmla="*/ 102068 h 183688"/>
              <a:gd name="connsiteX67" fmla="*/ 1208989 w 1667789"/>
              <a:gd name="connsiteY67" fmla="*/ 108584 h 183688"/>
              <a:gd name="connsiteX68" fmla="*/ 1224101 w 1667789"/>
              <a:gd name="connsiteY68" fmla="*/ 102068 h 183688"/>
              <a:gd name="connsiteX69" fmla="*/ 1230344 w 1667789"/>
              <a:gd name="connsiteY69" fmla="*/ 83428 h 183688"/>
              <a:gd name="connsiteX70" fmla="*/ 1224282 w 1667789"/>
              <a:gd name="connsiteY70" fmla="*/ 64788 h 183688"/>
              <a:gd name="connsiteX71" fmla="*/ 1209351 w 1667789"/>
              <a:gd name="connsiteY71" fmla="*/ 58272 h 183688"/>
              <a:gd name="connsiteX72" fmla="*/ 561651 w 1667789"/>
              <a:gd name="connsiteY72" fmla="*/ 58272 h 183688"/>
              <a:gd name="connsiteX73" fmla="*/ 546630 w 1667789"/>
              <a:gd name="connsiteY73" fmla="*/ 64697 h 183688"/>
              <a:gd name="connsiteX74" fmla="*/ 540658 w 1667789"/>
              <a:gd name="connsiteY74" fmla="*/ 83428 h 183688"/>
              <a:gd name="connsiteX75" fmla="*/ 546540 w 1667789"/>
              <a:gd name="connsiteY75" fmla="*/ 102068 h 183688"/>
              <a:gd name="connsiteX76" fmla="*/ 561289 w 1667789"/>
              <a:gd name="connsiteY76" fmla="*/ 108584 h 183688"/>
              <a:gd name="connsiteX77" fmla="*/ 576401 w 1667789"/>
              <a:gd name="connsiteY77" fmla="*/ 102068 h 183688"/>
              <a:gd name="connsiteX78" fmla="*/ 582644 w 1667789"/>
              <a:gd name="connsiteY78" fmla="*/ 83428 h 183688"/>
              <a:gd name="connsiteX79" fmla="*/ 576582 w 1667789"/>
              <a:gd name="connsiteY79" fmla="*/ 64788 h 183688"/>
              <a:gd name="connsiteX80" fmla="*/ 561651 w 1667789"/>
              <a:gd name="connsiteY80" fmla="*/ 58272 h 183688"/>
              <a:gd name="connsiteX81" fmla="*/ 1617116 w 1667789"/>
              <a:gd name="connsiteY81" fmla="*/ 56282 h 183688"/>
              <a:gd name="connsiteX82" fmla="*/ 1603996 w 1667789"/>
              <a:gd name="connsiteY82" fmla="*/ 60806 h 183688"/>
              <a:gd name="connsiteX83" fmla="*/ 1597390 w 1667789"/>
              <a:gd name="connsiteY83" fmla="*/ 73655 h 183688"/>
              <a:gd name="connsiteX84" fmla="*/ 1636119 w 1667789"/>
              <a:gd name="connsiteY84" fmla="*/ 73655 h 183688"/>
              <a:gd name="connsiteX85" fmla="*/ 1630689 w 1667789"/>
              <a:gd name="connsiteY85" fmla="*/ 60987 h 183688"/>
              <a:gd name="connsiteX86" fmla="*/ 1617116 w 1667789"/>
              <a:gd name="connsiteY86" fmla="*/ 56282 h 183688"/>
              <a:gd name="connsiteX87" fmla="*/ 921791 w 1667789"/>
              <a:gd name="connsiteY87" fmla="*/ 56282 h 183688"/>
              <a:gd name="connsiteX88" fmla="*/ 908671 w 1667789"/>
              <a:gd name="connsiteY88" fmla="*/ 60806 h 183688"/>
              <a:gd name="connsiteX89" fmla="*/ 902065 w 1667789"/>
              <a:gd name="connsiteY89" fmla="*/ 73655 h 183688"/>
              <a:gd name="connsiteX90" fmla="*/ 940794 w 1667789"/>
              <a:gd name="connsiteY90" fmla="*/ 73655 h 183688"/>
              <a:gd name="connsiteX91" fmla="*/ 935365 w 1667789"/>
              <a:gd name="connsiteY91" fmla="*/ 60987 h 183688"/>
              <a:gd name="connsiteX92" fmla="*/ 921791 w 1667789"/>
              <a:gd name="connsiteY92" fmla="*/ 56282 h 183688"/>
              <a:gd name="connsiteX93" fmla="*/ 0 w 1667789"/>
              <a:gd name="connsiteY93" fmla="*/ 32936 h 183688"/>
              <a:gd name="connsiteX94" fmla="*/ 30947 w 1667789"/>
              <a:gd name="connsiteY94" fmla="*/ 32936 h 183688"/>
              <a:gd name="connsiteX95" fmla="*/ 45244 w 1667789"/>
              <a:gd name="connsiteY95" fmla="*/ 105145 h 183688"/>
              <a:gd name="connsiteX96" fmla="*/ 62256 w 1667789"/>
              <a:gd name="connsiteY96" fmla="*/ 32936 h 183688"/>
              <a:gd name="connsiteX97" fmla="*/ 95012 w 1667789"/>
              <a:gd name="connsiteY97" fmla="*/ 32936 h 183688"/>
              <a:gd name="connsiteX98" fmla="*/ 112205 w 1667789"/>
              <a:gd name="connsiteY98" fmla="*/ 104783 h 183688"/>
              <a:gd name="connsiteX99" fmla="*/ 126321 w 1667789"/>
              <a:gd name="connsiteY99" fmla="*/ 32936 h 183688"/>
              <a:gd name="connsiteX100" fmla="*/ 152400 w 1667789"/>
              <a:gd name="connsiteY100" fmla="*/ 32936 h 183688"/>
              <a:gd name="connsiteX101" fmla="*/ 155458 w 1667789"/>
              <a:gd name="connsiteY101" fmla="*/ 32936 h 183688"/>
              <a:gd name="connsiteX102" fmla="*/ 183347 w 1667789"/>
              <a:gd name="connsiteY102" fmla="*/ 32936 h 183688"/>
              <a:gd name="connsiteX103" fmla="*/ 197644 w 1667789"/>
              <a:gd name="connsiteY103" fmla="*/ 105145 h 183688"/>
              <a:gd name="connsiteX104" fmla="*/ 214656 w 1667789"/>
              <a:gd name="connsiteY104" fmla="*/ 32936 h 183688"/>
              <a:gd name="connsiteX105" fmla="*/ 247412 w 1667789"/>
              <a:gd name="connsiteY105" fmla="*/ 32936 h 183688"/>
              <a:gd name="connsiteX106" fmla="*/ 264605 w 1667789"/>
              <a:gd name="connsiteY106" fmla="*/ 104783 h 183688"/>
              <a:gd name="connsiteX107" fmla="*/ 278721 w 1667789"/>
              <a:gd name="connsiteY107" fmla="*/ 32936 h 183688"/>
              <a:gd name="connsiteX108" fmla="*/ 304800 w 1667789"/>
              <a:gd name="connsiteY108" fmla="*/ 32936 h 183688"/>
              <a:gd name="connsiteX109" fmla="*/ 307858 w 1667789"/>
              <a:gd name="connsiteY109" fmla="*/ 32936 h 183688"/>
              <a:gd name="connsiteX110" fmla="*/ 335747 w 1667789"/>
              <a:gd name="connsiteY110" fmla="*/ 32936 h 183688"/>
              <a:gd name="connsiteX111" fmla="*/ 350044 w 1667789"/>
              <a:gd name="connsiteY111" fmla="*/ 105145 h 183688"/>
              <a:gd name="connsiteX112" fmla="*/ 367056 w 1667789"/>
              <a:gd name="connsiteY112" fmla="*/ 32936 h 183688"/>
              <a:gd name="connsiteX113" fmla="*/ 399812 w 1667789"/>
              <a:gd name="connsiteY113" fmla="*/ 32936 h 183688"/>
              <a:gd name="connsiteX114" fmla="*/ 417005 w 1667789"/>
              <a:gd name="connsiteY114" fmla="*/ 104783 h 183688"/>
              <a:gd name="connsiteX115" fmla="*/ 431121 w 1667789"/>
              <a:gd name="connsiteY115" fmla="*/ 32936 h 183688"/>
              <a:gd name="connsiteX116" fmla="*/ 460258 w 1667789"/>
              <a:gd name="connsiteY116" fmla="*/ 32936 h 183688"/>
              <a:gd name="connsiteX117" fmla="*/ 432930 w 1667789"/>
              <a:gd name="connsiteY117" fmla="*/ 133920 h 183688"/>
              <a:gd name="connsiteX118" fmla="*/ 398726 w 1667789"/>
              <a:gd name="connsiteY118" fmla="*/ 133920 h 183688"/>
              <a:gd name="connsiteX119" fmla="*/ 382800 w 1667789"/>
              <a:gd name="connsiteY119" fmla="*/ 68407 h 183688"/>
              <a:gd name="connsiteX120" fmla="*/ 366332 w 1667789"/>
              <a:gd name="connsiteY120" fmla="*/ 133920 h 183688"/>
              <a:gd name="connsiteX121" fmla="*/ 332308 w 1667789"/>
              <a:gd name="connsiteY121" fmla="*/ 133920 h 183688"/>
              <a:gd name="connsiteX122" fmla="*/ 306334 w 1667789"/>
              <a:gd name="connsiteY122" fmla="*/ 38567 h 183688"/>
              <a:gd name="connsiteX123" fmla="*/ 280530 w 1667789"/>
              <a:gd name="connsiteY123" fmla="*/ 133920 h 183688"/>
              <a:gd name="connsiteX124" fmla="*/ 246326 w 1667789"/>
              <a:gd name="connsiteY124" fmla="*/ 133920 h 183688"/>
              <a:gd name="connsiteX125" fmla="*/ 230400 w 1667789"/>
              <a:gd name="connsiteY125" fmla="*/ 68407 h 183688"/>
              <a:gd name="connsiteX126" fmla="*/ 213932 w 1667789"/>
              <a:gd name="connsiteY126" fmla="*/ 133920 h 183688"/>
              <a:gd name="connsiteX127" fmla="*/ 179908 w 1667789"/>
              <a:gd name="connsiteY127" fmla="*/ 133920 h 183688"/>
              <a:gd name="connsiteX128" fmla="*/ 153934 w 1667789"/>
              <a:gd name="connsiteY128" fmla="*/ 38567 h 183688"/>
              <a:gd name="connsiteX129" fmla="*/ 128130 w 1667789"/>
              <a:gd name="connsiteY129" fmla="*/ 133920 h 183688"/>
              <a:gd name="connsiteX130" fmla="*/ 93926 w 1667789"/>
              <a:gd name="connsiteY130" fmla="*/ 133920 h 183688"/>
              <a:gd name="connsiteX131" fmla="*/ 78000 w 1667789"/>
              <a:gd name="connsiteY131" fmla="*/ 68407 h 183688"/>
              <a:gd name="connsiteX132" fmla="*/ 61532 w 1667789"/>
              <a:gd name="connsiteY132" fmla="*/ 133920 h 183688"/>
              <a:gd name="connsiteX133" fmla="*/ 27508 w 1667789"/>
              <a:gd name="connsiteY133" fmla="*/ 133920 h 183688"/>
              <a:gd name="connsiteX134" fmla="*/ 691153 w 1667789"/>
              <a:gd name="connsiteY134" fmla="*/ 31850 h 183688"/>
              <a:gd name="connsiteX135" fmla="*/ 719476 w 1667789"/>
              <a:gd name="connsiteY135" fmla="*/ 43342 h 183688"/>
              <a:gd name="connsiteX136" fmla="*/ 730063 w 1667789"/>
              <a:gd name="connsiteY136" fmla="*/ 74922 h 183688"/>
              <a:gd name="connsiteX137" fmla="*/ 730063 w 1667789"/>
              <a:gd name="connsiteY137" fmla="*/ 133920 h 183688"/>
              <a:gd name="connsiteX138" fmla="*/ 699297 w 1667789"/>
              <a:gd name="connsiteY138" fmla="*/ 133920 h 183688"/>
              <a:gd name="connsiteX139" fmla="*/ 699297 w 1667789"/>
              <a:gd name="connsiteY139" fmla="*/ 79085 h 183688"/>
              <a:gd name="connsiteX140" fmla="*/ 694049 w 1667789"/>
              <a:gd name="connsiteY140" fmla="*/ 63340 h 183688"/>
              <a:gd name="connsiteX141" fmla="*/ 679933 w 1667789"/>
              <a:gd name="connsiteY141" fmla="*/ 57730 h 183688"/>
              <a:gd name="connsiteX142" fmla="*/ 665817 w 1667789"/>
              <a:gd name="connsiteY142" fmla="*/ 63340 h 183688"/>
              <a:gd name="connsiteX143" fmla="*/ 660568 w 1667789"/>
              <a:gd name="connsiteY143" fmla="*/ 79085 h 183688"/>
              <a:gd name="connsiteX144" fmla="*/ 660568 w 1667789"/>
              <a:gd name="connsiteY144" fmla="*/ 133920 h 183688"/>
              <a:gd name="connsiteX145" fmla="*/ 629622 w 1667789"/>
              <a:gd name="connsiteY145" fmla="*/ 133920 h 183688"/>
              <a:gd name="connsiteX146" fmla="*/ 629622 w 1667789"/>
              <a:gd name="connsiteY146" fmla="*/ 32936 h 183688"/>
              <a:gd name="connsiteX147" fmla="*/ 660568 w 1667789"/>
              <a:gd name="connsiteY147" fmla="*/ 32936 h 183688"/>
              <a:gd name="connsiteX148" fmla="*/ 660568 w 1667789"/>
              <a:gd name="connsiteY148" fmla="*/ 46328 h 183688"/>
              <a:gd name="connsiteX149" fmla="*/ 673237 w 1667789"/>
              <a:gd name="connsiteY149" fmla="*/ 35741 h 183688"/>
              <a:gd name="connsiteX150" fmla="*/ 691153 w 1667789"/>
              <a:gd name="connsiteY150" fmla="*/ 31850 h 183688"/>
              <a:gd name="connsiteX151" fmla="*/ 1510846 w 1667789"/>
              <a:gd name="connsiteY151" fmla="*/ 31489 h 183688"/>
              <a:gd name="connsiteX152" fmla="*/ 1533468 w 1667789"/>
              <a:gd name="connsiteY152" fmla="*/ 37823 h 183688"/>
              <a:gd name="connsiteX153" fmla="*/ 1549484 w 1667789"/>
              <a:gd name="connsiteY153" fmla="*/ 55921 h 183688"/>
              <a:gd name="connsiteX154" fmla="*/ 1555366 w 1667789"/>
              <a:gd name="connsiteY154" fmla="*/ 83248 h 183688"/>
              <a:gd name="connsiteX155" fmla="*/ 1549484 w 1667789"/>
              <a:gd name="connsiteY155" fmla="*/ 110666 h 183688"/>
              <a:gd name="connsiteX156" fmla="*/ 1533468 w 1667789"/>
              <a:gd name="connsiteY156" fmla="*/ 128944 h 183688"/>
              <a:gd name="connsiteX157" fmla="*/ 1510846 w 1667789"/>
              <a:gd name="connsiteY157" fmla="*/ 135369 h 183688"/>
              <a:gd name="connsiteX158" fmla="*/ 1492296 w 1667789"/>
              <a:gd name="connsiteY158" fmla="*/ 131025 h 183688"/>
              <a:gd name="connsiteX159" fmla="*/ 1479718 w 1667789"/>
              <a:gd name="connsiteY159" fmla="*/ 119805 h 183688"/>
              <a:gd name="connsiteX160" fmla="*/ 1479718 w 1667789"/>
              <a:gd name="connsiteY160" fmla="*/ 182060 h 183688"/>
              <a:gd name="connsiteX161" fmla="*/ 1448772 w 1667789"/>
              <a:gd name="connsiteY161" fmla="*/ 182060 h 183688"/>
              <a:gd name="connsiteX162" fmla="*/ 1448772 w 1667789"/>
              <a:gd name="connsiteY162" fmla="*/ 32937 h 183688"/>
              <a:gd name="connsiteX163" fmla="*/ 1479718 w 1667789"/>
              <a:gd name="connsiteY163" fmla="*/ 32937 h 183688"/>
              <a:gd name="connsiteX164" fmla="*/ 1479718 w 1667789"/>
              <a:gd name="connsiteY164" fmla="*/ 47234 h 183688"/>
              <a:gd name="connsiteX165" fmla="*/ 1492205 w 1667789"/>
              <a:gd name="connsiteY165" fmla="*/ 35833 h 183688"/>
              <a:gd name="connsiteX166" fmla="*/ 1510846 w 1667789"/>
              <a:gd name="connsiteY166" fmla="*/ 31489 h 183688"/>
              <a:gd name="connsiteX167" fmla="*/ 815521 w 1667789"/>
              <a:gd name="connsiteY167" fmla="*/ 31489 h 183688"/>
              <a:gd name="connsiteX168" fmla="*/ 838143 w 1667789"/>
              <a:gd name="connsiteY168" fmla="*/ 37823 h 183688"/>
              <a:gd name="connsiteX169" fmla="*/ 854159 w 1667789"/>
              <a:gd name="connsiteY169" fmla="*/ 55921 h 183688"/>
              <a:gd name="connsiteX170" fmla="*/ 860041 w 1667789"/>
              <a:gd name="connsiteY170" fmla="*/ 83248 h 183688"/>
              <a:gd name="connsiteX171" fmla="*/ 854159 w 1667789"/>
              <a:gd name="connsiteY171" fmla="*/ 110666 h 183688"/>
              <a:gd name="connsiteX172" fmla="*/ 838143 w 1667789"/>
              <a:gd name="connsiteY172" fmla="*/ 128944 h 183688"/>
              <a:gd name="connsiteX173" fmla="*/ 815521 w 1667789"/>
              <a:gd name="connsiteY173" fmla="*/ 135369 h 183688"/>
              <a:gd name="connsiteX174" fmla="*/ 796971 w 1667789"/>
              <a:gd name="connsiteY174" fmla="*/ 131025 h 183688"/>
              <a:gd name="connsiteX175" fmla="*/ 784393 w 1667789"/>
              <a:gd name="connsiteY175" fmla="*/ 119805 h 183688"/>
              <a:gd name="connsiteX176" fmla="*/ 784393 w 1667789"/>
              <a:gd name="connsiteY176" fmla="*/ 182060 h 183688"/>
              <a:gd name="connsiteX177" fmla="*/ 753447 w 1667789"/>
              <a:gd name="connsiteY177" fmla="*/ 182060 h 183688"/>
              <a:gd name="connsiteX178" fmla="*/ 753447 w 1667789"/>
              <a:gd name="connsiteY178" fmla="*/ 32937 h 183688"/>
              <a:gd name="connsiteX179" fmla="*/ 784393 w 1667789"/>
              <a:gd name="connsiteY179" fmla="*/ 32937 h 183688"/>
              <a:gd name="connsiteX180" fmla="*/ 784393 w 1667789"/>
              <a:gd name="connsiteY180" fmla="*/ 47234 h 183688"/>
              <a:gd name="connsiteX181" fmla="*/ 796881 w 1667789"/>
              <a:gd name="connsiteY181" fmla="*/ 35833 h 183688"/>
              <a:gd name="connsiteX182" fmla="*/ 815521 w 1667789"/>
              <a:gd name="connsiteY182" fmla="*/ 31489 h 183688"/>
              <a:gd name="connsiteX183" fmla="*/ 1617478 w 1667789"/>
              <a:gd name="connsiteY183" fmla="*/ 31488 h 183688"/>
              <a:gd name="connsiteX184" fmla="*/ 1643539 w 1667789"/>
              <a:gd name="connsiteY184" fmla="*/ 37641 h 183688"/>
              <a:gd name="connsiteX185" fmla="*/ 1661365 w 1667789"/>
              <a:gd name="connsiteY185" fmla="*/ 55196 h 183688"/>
              <a:gd name="connsiteX186" fmla="*/ 1667789 w 1667789"/>
              <a:gd name="connsiteY186" fmla="*/ 81799 h 183688"/>
              <a:gd name="connsiteX187" fmla="*/ 1667247 w 1667789"/>
              <a:gd name="connsiteY187" fmla="*/ 90848 h 183688"/>
              <a:gd name="connsiteX188" fmla="*/ 1597209 w 1667789"/>
              <a:gd name="connsiteY188" fmla="*/ 90848 h 183688"/>
              <a:gd name="connsiteX189" fmla="*/ 1603272 w 1667789"/>
              <a:gd name="connsiteY189" fmla="*/ 105235 h 183688"/>
              <a:gd name="connsiteX190" fmla="*/ 1616393 w 1667789"/>
              <a:gd name="connsiteY190" fmla="*/ 110212 h 183688"/>
              <a:gd name="connsiteX191" fmla="*/ 1632499 w 1667789"/>
              <a:gd name="connsiteY191" fmla="*/ 100440 h 183688"/>
              <a:gd name="connsiteX192" fmla="*/ 1665437 w 1667789"/>
              <a:gd name="connsiteY192" fmla="*/ 100440 h 183688"/>
              <a:gd name="connsiteX193" fmla="*/ 1656297 w 1667789"/>
              <a:gd name="connsiteY193" fmla="*/ 118356 h 183688"/>
              <a:gd name="connsiteX194" fmla="*/ 1639738 w 1667789"/>
              <a:gd name="connsiteY194" fmla="*/ 130843 h 183688"/>
              <a:gd name="connsiteX195" fmla="*/ 1617478 w 1667789"/>
              <a:gd name="connsiteY195" fmla="*/ 135368 h 183688"/>
              <a:gd name="connsiteX196" fmla="*/ 1591056 w 1667789"/>
              <a:gd name="connsiteY196" fmla="*/ 129034 h 183688"/>
              <a:gd name="connsiteX197" fmla="*/ 1572959 w 1667789"/>
              <a:gd name="connsiteY197" fmla="*/ 110936 h 183688"/>
              <a:gd name="connsiteX198" fmla="*/ 1566443 w 1667789"/>
              <a:gd name="connsiteY198" fmla="*/ 83428 h 183688"/>
              <a:gd name="connsiteX199" fmla="*/ 1572868 w 1667789"/>
              <a:gd name="connsiteY199" fmla="*/ 55920 h 183688"/>
              <a:gd name="connsiteX200" fmla="*/ 1590875 w 1667789"/>
              <a:gd name="connsiteY200" fmla="*/ 37822 h 183688"/>
              <a:gd name="connsiteX201" fmla="*/ 1617478 w 1667789"/>
              <a:gd name="connsiteY201" fmla="*/ 31488 h 183688"/>
              <a:gd name="connsiteX202" fmla="*/ 1209351 w 1667789"/>
              <a:gd name="connsiteY202" fmla="*/ 31488 h 183688"/>
              <a:gd name="connsiteX203" fmla="*/ 1236135 w 1667789"/>
              <a:gd name="connsiteY203" fmla="*/ 37822 h 183688"/>
              <a:gd name="connsiteX204" fmla="*/ 1254957 w 1667789"/>
              <a:gd name="connsiteY204" fmla="*/ 56010 h 183688"/>
              <a:gd name="connsiteX205" fmla="*/ 1261834 w 1667789"/>
              <a:gd name="connsiteY205" fmla="*/ 83428 h 183688"/>
              <a:gd name="connsiteX206" fmla="*/ 1254866 w 1667789"/>
              <a:gd name="connsiteY206" fmla="*/ 110846 h 183688"/>
              <a:gd name="connsiteX207" fmla="*/ 1235864 w 1667789"/>
              <a:gd name="connsiteY207" fmla="*/ 129034 h 183688"/>
              <a:gd name="connsiteX208" fmla="*/ 1208989 w 1667789"/>
              <a:gd name="connsiteY208" fmla="*/ 135368 h 183688"/>
              <a:gd name="connsiteX209" fmla="*/ 1182295 w 1667789"/>
              <a:gd name="connsiteY209" fmla="*/ 129034 h 183688"/>
              <a:gd name="connsiteX210" fmla="*/ 1163655 w 1667789"/>
              <a:gd name="connsiteY210" fmla="*/ 110936 h 183688"/>
              <a:gd name="connsiteX211" fmla="*/ 1156869 w 1667789"/>
              <a:gd name="connsiteY211" fmla="*/ 83428 h 183688"/>
              <a:gd name="connsiteX212" fmla="*/ 1163746 w 1667789"/>
              <a:gd name="connsiteY212" fmla="*/ 56010 h 183688"/>
              <a:gd name="connsiteX213" fmla="*/ 1182567 w 1667789"/>
              <a:gd name="connsiteY213" fmla="*/ 37822 h 183688"/>
              <a:gd name="connsiteX214" fmla="*/ 1209351 w 1667789"/>
              <a:gd name="connsiteY214" fmla="*/ 31488 h 183688"/>
              <a:gd name="connsiteX215" fmla="*/ 1077563 w 1667789"/>
              <a:gd name="connsiteY215" fmla="*/ 31488 h 183688"/>
              <a:gd name="connsiteX216" fmla="*/ 1096294 w 1667789"/>
              <a:gd name="connsiteY216" fmla="*/ 35832 h 183688"/>
              <a:gd name="connsiteX217" fmla="*/ 1108691 w 1667789"/>
              <a:gd name="connsiteY217" fmla="*/ 47233 h 183688"/>
              <a:gd name="connsiteX218" fmla="*/ 1108691 w 1667789"/>
              <a:gd name="connsiteY218" fmla="*/ 32936 h 183688"/>
              <a:gd name="connsiteX219" fmla="*/ 1139638 w 1667789"/>
              <a:gd name="connsiteY219" fmla="*/ 32936 h 183688"/>
              <a:gd name="connsiteX220" fmla="*/ 1139638 w 1667789"/>
              <a:gd name="connsiteY220" fmla="*/ 133739 h 183688"/>
              <a:gd name="connsiteX221" fmla="*/ 1134118 w 1667789"/>
              <a:gd name="connsiteY221" fmla="*/ 158985 h 183688"/>
              <a:gd name="connsiteX222" fmla="*/ 1117287 w 1667789"/>
              <a:gd name="connsiteY222" fmla="*/ 176992 h 183688"/>
              <a:gd name="connsiteX223" fmla="*/ 1089146 w 1667789"/>
              <a:gd name="connsiteY223" fmla="*/ 183688 h 183688"/>
              <a:gd name="connsiteX224" fmla="*/ 1052770 w 1667789"/>
              <a:gd name="connsiteY224" fmla="*/ 173101 h 183688"/>
              <a:gd name="connsiteX225" fmla="*/ 1036844 w 1667789"/>
              <a:gd name="connsiteY225" fmla="*/ 144417 h 183688"/>
              <a:gd name="connsiteX226" fmla="*/ 1067429 w 1667789"/>
              <a:gd name="connsiteY226" fmla="*/ 144417 h 183688"/>
              <a:gd name="connsiteX227" fmla="*/ 1074306 w 1667789"/>
              <a:gd name="connsiteY227" fmla="*/ 153556 h 183688"/>
              <a:gd name="connsiteX228" fmla="*/ 1087698 w 1667789"/>
              <a:gd name="connsiteY228" fmla="*/ 156904 h 183688"/>
              <a:gd name="connsiteX229" fmla="*/ 1102990 w 1667789"/>
              <a:gd name="connsiteY229" fmla="*/ 151384 h 183688"/>
              <a:gd name="connsiteX230" fmla="*/ 1108691 w 1667789"/>
              <a:gd name="connsiteY230" fmla="*/ 133739 h 183688"/>
              <a:gd name="connsiteX231" fmla="*/ 1108691 w 1667789"/>
              <a:gd name="connsiteY231" fmla="*/ 119442 h 183688"/>
              <a:gd name="connsiteX232" fmla="*/ 1096204 w 1667789"/>
              <a:gd name="connsiteY232" fmla="*/ 130934 h 183688"/>
              <a:gd name="connsiteX233" fmla="*/ 1077563 w 1667789"/>
              <a:gd name="connsiteY233" fmla="*/ 135368 h 183688"/>
              <a:gd name="connsiteX234" fmla="*/ 1054941 w 1667789"/>
              <a:gd name="connsiteY234" fmla="*/ 128943 h 183688"/>
              <a:gd name="connsiteX235" fmla="*/ 1038925 w 1667789"/>
              <a:gd name="connsiteY235" fmla="*/ 110665 h 183688"/>
              <a:gd name="connsiteX236" fmla="*/ 1033043 w 1667789"/>
              <a:gd name="connsiteY236" fmla="*/ 83247 h 183688"/>
              <a:gd name="connsiteX237" fmla="*/ 1038925 w 1667789"/>
              <a:gd name="connsiteY237" fmla="*/ 55920 h 183688"/>
              <a:gd name="connsiteX238" fmla="*/ 1054941 w 1667789"/>
              <a:gd name="connsiteY238" fmla="*/ 37822 h 183688"/>
              <a:gd name="connsiteX239" fmla="*/ 1077563 w 1667789"/>
              <a:gd name="connsiteY239" fmla="*/ 31488 h 183688"/>
              <a:gd name="connsiteX240" fmla="*/ 922153 w 1667789"/>
              <a:gd name="connsiteY240" fmla="*/ 31488 h 183688"/>
              <a:gd name="connsiteX241" fmla="*/ 948214 w 1667789"/>
              <a:gd name="connsiteY241" fmla="*/ 37641 h 183688"/>
              <a:gd name="connsiteX242" fmla="*/ 966040 w 1667789"/>
              <a:gd name="connsiteY242" fmla="*/ 55196 h 183688"/>
              <a:gd name="connsiteX243" fmla="*/ 972464 w 1667789"/>
              <a:gd name="connsiteY243" fmla="*/ 81799 h 183688"/>
              <a:gd name="connsiteX244" fmla="*/ 971922 w 1667789"/>
              <a:gd name="connsiteY244" fmla="*/ 90848 h 183688"/>
              <a:gd name="connsiteX245" fmla="*/ 901884 w 1667789"/>
              <a:gd name="connsiteY245" fmla="*/ 90848 h 183688"/>
              <a:gd name="connsiteX246" fmla="*/ 907947 w 1667789"/>
              <a:gd name="connsiteY246" fmla="*/ 105235 h 183688"/>
              <a:gd name="connsiteX247" fmla="*/ 921068 w 1667789"/>
              <a:gd name="connsiteY247" fmla="*/ 110212 h 183688"/>
              <a:gd name="connsiteX248" fmla="*/ 937174 w 1667789"/>
              <a:gd name="connsiteY248" fmla="*/ 100440 h 183688"/>
              <a:gd name="connsiteX249" fmla="*/ 970112 w 1667789"/>
              <a:gd name="connsiteY249" fmla="*/ 100440 h 183688"/>
              <a:gd name="connsiteX250" fmla="*/ 960973 w 1667789"/>
              <a:gd name="connsiteY250" fmla="*/ 118356 h 183688"/>
              <a:gd name="connsiteX251" fmla="*/ 944413 w 1667789"/>
              <a:gd name="connsiteY251" fmla="*/ 130843 h 183688"/>
              <a:gd name="connsiteX252" fmla="*/ 922153 w 1667789"/>
              <a:gd name="connsiteY252" fmla="*/ 135368 h 183688"/>
              <a:gd name="connsiteX253" fmla="*/ 895731 w 1667789"/>
              <a:gd name="connsiteY253" fmla="*/ 129034 h 183688"/>
              <a:gd name="connsiteX254" fmla="*/ 877634 w 1667789"/>
              <a:gd name="connsiteY254" fmla="*/ 110936 h 183688"/>
              <a:gd name="connsiteX255" fmla="*/ 871118 w 1667789"/>
              <a:gd name="connsiteY255" fmla="*/ 83428 h 183688"/>
              <a:gd name="connsiteX256" fmla="*/ 877543 w 1667789"/>
              <a:gd name="connsiteY256" fmla="*/ 55920 h 183688"/>
              <a:gd name="connsiteX257" fmla="*/ 895550 w 1667789"/>
              <a:gd name="connsiteY257" fmla="*/ 37822 h 183688"/>
              <a:gd name="connsiteX258" fmla="*/ 922153 w 1667789"/>
              <a:gd name="connsiteY258" fmla="*/ 31488 h 183688"/>
              <a:gd name="connsiteX259" fmla="*/ 561651 w 1667789"/>
              <a:gd name="connsiteY259" fmla="*/ 31488 h 183688"/>
              <a:gd name="connsiteX260" fmla="*/ 588436 w 1667789"/>
              <a:gd name="connsiteY260" fmla="*/ 37822 h 183688"/>
              <a:gd name="connsiteX261" fmla="*/ 607257 w 1667789"/>
              <a:gd name="connsiteY261" fmla="*/ 56010 h 183688"/>
              <a:gd name="connsiteX262" fmla="*/ 614134 w 1667789"/>
              <a:gd name="connsiteY262" fmla="*/ 83428 h 183688"/>
              <a:gd name="connsiteX263" fmla="*/ 607166 w 1667789"/>
              <a:gd name="connsiteY263" fmla="*/ 110846 h 183688"/>
              <a:gd name="connsiteX264" fmla="*/ 588164 w 1667789"/>
              <a:gd name="connsiteY264" fmla="*/ 129034 h 183688"/>
              <a:gd name="connsiteX265" fmla="*/ 561289 w 1667789"/>
              <a:gd name="connsiteY265" fmla="*/ 135368 h 183688"/>
              <a:gd name="connsiteX266" fmla="*/ 534595 w 1667789"/>
              <a:gd name="connsiteY266" fmla="*/ 129034 h 183688"/>
              <a:gd name="connsiteX267" fmla="*/ 515955 w 1667789"/>
              <a:gd name="connsiteY267" fmla="*/ 110936 h 183688"/>
              <a:gd name="connsiteX268" fmla="*/ 509169 w 1667789"/>
              <a:gd name="connsiteY268" fmla="*/ 83428 h 183688"/>
              <a:gd name="connsiteX269" fmla="*/ 516046 w 1667789"/>
              <a:gd name="connsiteY269" fmla="*/ 56010 h 183688"/>
              <a:gd name="connsiteX270" fmla="*/ 534867 w 1667789"/>
              <a:gd name="connsiteY270" fmla="*/ 37822 h 183688"/>
              <a:gd name="connsiteX271" fmla="*/ 561651 w 1667789"/>
              <a:gd name="connsiteY271" fmla="*/ 31488 h 183688"/>
              <a:gd name="connsiteX272" fmla="*/ 1277321 w 1667789"/>
              <a:gd name="connsiteY272" fmla="*/ 0 h 183688"/>
              <a:gd name="connsiteX273" fmla="*/ 1308268 w 1667789"/>
              <a:gd name="connsiteY273" fmla="*/ 0 h 183688"/>
              <a:gd name="connsiteX274" fmla="*/ 1308268 w 1667789"/>
              <a:gd name="connsiteY274" fmla="*/ 47234 h 183688"/>
              <a:gd name="connsiteX275" fmla="*/ 1320756 w 1667789"/>
              <a:gd name="connsiteY275" fmla="*/ 35833 h 183688"/>
              <a:gd name="connsiteX276" fmla="*/ 1339396 w 1667789"/>
              <a:gd name="connsiteY276" fmla="*/ 31489 h 183688"/>
              <a:gd name="connsiteX277" fmla="*/ 1362018 w 1667789"/>
              <a:gd name="connsiteY277" fmla="*/ 37823 h 183688"/>
              <a:gd name="connsiteX278" fmla="*/ 1378034 w 1667789"/>
              <a:gd name="connsiteY278" fmla="*/ 55921 h 183688"/>
              <a:gd name="connsiteX279" fmla="*/ 1383916 w 1667789"/>
              <a:gd name="connsiteY279" fmla="*/ 83248 h 183688"/>
              <a:gd name="connsiteX280" fmla="*/ 1378034 w 1667789"/>
              <a:gd name="connsiteY280" fmla="*/ 110666 h 183688"/>
              <a:gd name="connsiteX281" fmla="*/ 1362018 w 1667789"/>
              <a:gd name="connsiteY281" fmla="*/ 128944 h 183688"/>
              <a:gd name="connsiteX282" fmla="*/ 1339396 w 1667789"/>
              <a:gd name="connsiteY282" fmla="*/ 135369 h 183688"/>
              <a:gd name="connsiteX283" fmla="*/ 1320756 w 1667789"/>
              <a:gd name="connsiteY283" fmla="*/ 131116 h 183688"/>
              <a:gd name="connsiteX284" fmla="*/ 1308268 w 1667789"/>
              <a:gd name="connsiteY284" fmla="*/ 119805 h 183688"/>
              <a:gd name="connsiteX285" fmla="*/ 1308268 w 1667789"/>
              <a:gd name="connsiteY285" fmla="*/ 133921 h 183688"/>
              <a:gd name="connsiteX286" fmla="*/ 1277321 w 1667789"/>
              <a:gd name="connsiteY286" fmla="*/ 133921 h 1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667789" h="183688">
                <a:moveTo>
                  <a:pt x="1415625" y="101706"/>
                </a:moveTo>
                <a:cubicBezTo>
                  <a:pt x="1420933" y="101706"/>
                  <a:pt x="1425307" y="103335"/>
                  <a:pt x="1428745" y="106593"/>
                </a:cubicBezTo>
                <a:cubicBezTo>
                  <a:pt x="1432184" y="109850"/>
                  <a:pt x="1433903" y="113892"/>
                  <a:pt x="1433903" y="118718"/>
                </a:cubicBezTo>
                <a:cubicBezTo>
                  <a:pt x="1433903" y="123423"/>
                  <a:pt x="1432184" y="127375"/>
                  <a:pt x="1428745" y="130572"/>
                </a:cubicBezTo>
                <a:cubicBezTo>
                  <a:pt x="1425307" y="133769"/>
                  <a:pt x="1420933" y="135368"/>
                  <a:pt x="1415625" y="135368"/>
                </a:cubicBezTo>
                <a:cubicBezTo>
                  <a:pt x="1410195" y="135368"/>
                  <a:pt x="1405761" y="133769"/>
                  <a:pt x="1402323" y="130572"/>
                </a:cubicBezTo>
                <a:cubicBezTo>
                  <a:pt x="1398884" y="127375"/>
                  <a:pt x="1397165" y="123423"/>
                  <a:pt x="1397165" y="118718"/>
                </a:cubicBezTo>
                <a:cubicBezTo>
                  <a:pt x="1397165" y="113892"/>
                  <a:pt x="1398884" y="109850"/>
                  <a:pt x="1402323" y="106593"/>
                </a:cubicBezTo>
                <a:cubicBezTo>
                  <a:pt x="1405761" y="103335"/>
                  <a:pt x="1410195" y="101706"/>
                  <a:pt x="1415625" y="101706"/>
                </a:cubicBezTo>
                <a:close/>
                <a:moveTo>
                  <a:pt x="1006050" y="101706"/>
                </a:moveTo>
                <a:cubicBezTo>
                  <a:pt x="1011358" y="101706"/>
                  <a:pt x="1015732" y="103335"/>
                  <a:pt x="1019170" y="106593"/>
                </a:cubicBezTo>
                <a:cubicBezTo>
                  <a:pt x="1022609" y="109850"/>
                  <a:pt x="1024328" y="113892"/>
                  <a:pt x="1024328" y="118718"/>
                </a:cubicBezTo>
                <a:cubicBezTo>
                  <a:pt x="1024328" y="123423"/>
                  <a:pt x="1022609" y="127375"/>
                  <a:pt x="1019170" y="130572"/>
                </a:cubicBezTo>
                <a:cubicBezTo>
                  <a:pt x="1015732" y="133769"/>
                  <a:pt x="1011358" y="135368"/>
                  <a:pt x="1006050" y="135368"/>
                </a:cubicBezTo>
                <a:cubicBezTo>
                  <a:pt x="1000620" y="135368"/>
                  <a:pt x="996186" y="133769"/>
                  <a:pt x="992748" y="130572"/>
                </a:cubicBezTo>
                <a:cubicBezTo>
                  <a:pt x="989309" y="127375"/>
                  <a:pt x="987590" y="123423"/>
                  <a:pt x="987590" y="118718"/>
                </a:cubicBezTo>
                <a:cubicBezTo>
                  <a:pt x="987590" y="113892"/>
                  <a:pt x="989309" y="109850"/>
                  <a:pt x="992748" y="106593"/>
                </a:cubicBezTo>
                <a:cubicBezTo>
                  <a:pt x="996186" y="103335"/>
                  <a:pt x="1000620" y="101706"/>
                  <a:pt x="1006050" y="101706"/>
                </a:cubicBezTo>
                <a:close/>
                <a:moveTo>
                  <a:pt x="482175" y="101706"/>
                </a:moveTo>
                <a:cubicBezTo>
                  <a:pt x="487483" y="101706"/>
                  <a:pt x="491857" y="103335"/>
                  <a:pt x="495295" y="106593"/>
                </a:cubicBezTo>
                <a:cubicBezTo>
                  <a:pt x="498734" y="109850"/>
                  <a:pt x="500453" y="113892"/>
                  <a:pt x="500453" y="118718"/>
                </a:cubicBezTo>
                <a:cubicBezTo>
                  <a:pt x="500453" y="123423"/>
                  <a:pt x="498734" y="127375"/>
                  <a:pt x="495295" y="130572"/>
                </a:cubicBezTo>
                <a:cubicBezTo>
                  <a:pt x="491857" y="133769"/>
                  <a:pt x="487483" y="135368"/>
                  <a:pt x="482175" y="135368"/>
                </a:cubicBezTo>
                <a:cubicBezTo>
                  <a:pt x="476745" y="135368"/>
                  <a:pt x="472312" y="133769"/>
                  <a:pt x="468873" y="130572"/>
                </a:cubicBezTo>
                <a:cubicBezTo>
                  <a:pt x="465435" y="127375"/>
                  <a:pt x="463715" y="123423"/>
                  <a:pt x="463715" y="118718"/>
                </a:cubicBezTo>
                <a:cubicBezTo>
                  <a:pt x="463715" y="113892"/>
                  <a:pt x="465435" y="109850"/>
                  <a:pt x="468873" y="106593"/>
                </a:cubicBezTo>
                <a:cubicBezTo>
                  <a:pt x="472312" y="103335"/>
                  <a:pt x="476745" y="101706"/>
                  <a:pt x="482175" y="101706"/>
                </a:cubicBezTo>
                <a:close/>
                <a:moveTo>
                  <a:pt x="1501616" y="58454"/>
                </a:moveTo>
                <a:cubicBezTo>
                  <a:pt x="1495463" y="58454"/>
                  <a:pt x="1490245" y="60686"/>
                  <a:pt x="1485962" y="65151"/>
                </a:cubicBezTo>
                <a:cubicBezTo>
                  <a:pt x="1481679" y="69615"/>
                  <a:pt x="1479537" y="75707"/>
                  <a:pt x="1479537" y="83429"/>
                </a:cubicBezTo>
                <a:cubicBezTo>
                  <a:pt x="1479537" y="91151"/>
                  <a:pt x="1481679" y="97243"/>
                  <a:pt x="1485962" y="101707"/>
                </a:cubicBezTo>
                <a:cubicBezTo>
                  <a:pt x="1490245" y="106172"/>
                  <a:pt x="1495463" y="108404"/>
                  <a:pt x="1501616" y="108404"/>
                </a:cubicBezTo>
                <a:cubicBezTo>
                  <a:pt x="1507769" y="108404"/>
                  <a:pt x="1513017" y="106141"/>
                  <a:pt x="1517361" y="101617"/>
                </a:cubicBezTo>
                <a:cubicBezTo>
                  <a:pt x="1521704" y="97093"/>
                  <a:pt x="1523876" y="90970"/>
                  <a:pt x="1523876" y="83248"/>
                </a:cubicBezTo>
                <a:cubicBezTo>
                  <a:pt x="1523876" y="75526"/>
                  <a:pt x="1521735" y="69464"/>
                  <a:pt x="1517451" y="65060"/>
                </a:cubicBezTo>
                <a:cubicBezTo>
                  <a:pt x="1513169" y="60656"/>
                  <a:pt x="1507890" y="58454"/>
                  <a:pt x="1501616" y="58454"/>
                </a:cubicBezTo>
                <a:close/>
                <a:moveTo>
                  <a:pt x="1330166" y="58454"/>
                </a:moveTo>
                <a:cubicBezTo>
                  <a:pt x="1324013" y="58454"/>
                  <a:pt x="1318795" y="60686"/>
                  <a:pt x="1314512" y="65151"/>
                </a:cubicBezTo>
                <a:cubicBezTo>
                  <a:pt x="1310229" y="69615"/>
                  <a:pt x="1308087" y="75707"/>
                  <a:pt x="1308087" y="83429"/>
                </a:cubicBezTo>
                <a:cubicBezTo>
                  <a:pt x="1308087" y="91151"/>
                  <a:pt x="1310229" y="97243"/>
                  <a:pt x="1314512" y="101707"/>
                </a:cubicBezTo>
                <a:cubicBezTo>
                  <a:pt x="1318795" y="106172"/>
                  <a:pt x="1324013" y="108404"/>
                  <a:pt x="1330166" y="108404"/>
                </a:cubicBezTo>
                <a:cubicBezTo>
                  <a:pt x="1336319" y="108404"/>
                  <a:pt x="1341568" y="106141"/>
                  <a:pt x="1345911" y="101617"/>
                </a:cubicBezTo>
                <a:cubicBezTo>
                  <a:pt x="1350255" y="97093"/>
                  <a:pt x="1352426" y="90970"/>
                  <a:pt x="1352426" y="83248"/>
                </a:cubicBezTo>
                <a:cubicBezTo>
                  <a:pt x="1352426" y="75526"/>
                  <a:pt x="1350285" y="69464"/>
                  <a:pt x="1346001" y="65060"/>
                </a:cubicBezTo>
                <a:cubicBezTo>
                  <a:pt x="1341719" y="60656"/>
                  <a:pt x="1336440" y="58454"/>
                  <a:pt x="1330166" y="58454"/>
                </a:cubicBezTo>
                <a:close/>
                <a:moveTo>
                  <a:pt x="806291" y="58454"/>
                </a:moveTo>
                <a:cubicBezTo>
                  <a:pt x="800138" y="58454"/>
                  <a:pt x="794920" y="60686"/>
                  <a:pt x="790637" y="65151"/>
                </a:cubicBezTo>
                <a:cubicBezTo>
                  <a:pt x="786354" y="69615"/>
                  <a:pt x="784212" y="75707"/>
                  <a:pt x="784212" y="83429"/>
                </a:cubicBezTo>
                <a:cubicBezTo>
                  <a:pt x="784212" y="91151"/>
                  <a:pt x="786354" y="97243"/>
                  <a:pt x="790637" y="101707"/>
                </a:cubicBezTo>
                <a:cubicBezTo>
                  <a:pt x="794920" y="106172"/>
                  <a:pt x="800138" y="108404"/>
                  <a:pt x="806291" y="108404"/>
                </a:cubicBezTo>
                <a:cubicBezTo>
                  <a:pt x="812445" y="108404"/>
                  <a:pt x="817693" y="106141"/>
                  <a:pt x="822036" y="101617"/>
                </a:cubicBezTo>
                <a:cubicBezTo>
                  <a:pt x="826380" y="97093"/>
                  <a:pt x="828551" y="90970"/>
                  <a:pt x="828551" y="83248"/>
                </a:cubicBezTo>
                <a:cubicBezTo>
                  <a:pt x="828551" y="75526"/>
                  <a:pt x="826410" y="69464"/>
                  <a:pt x="822127" y="65060"/>
                </a:cubicBezTo>
                <a:cubicBezTo>
                  <a:pt x="817844" y="60656"/>
                  <a:pt x="812565" y="58454"/>
                  <a:pt x="806291" y="58454"/>
                </a:cubicBezTo>
                <a:close/>
                <a:moveTo>
                  <a:pt x="1086612" y="58453"/>
                </a:moveTo>
                <a:cubicBezTo>
                  <a:pt x="1080459" y="58453"/>
                  <a:pt x="1075241" y="60655"/>
                  <a:pt x="1070958" y="65059"/>
                </a:cubicBezTo>
                <a:cubicBezTo>
                  <a:pt x="1066675" y="69463"/>
                  <a:pt x="1064533" y="75525"/>
                  <a:pt x="1064533" y="83247"/>
                </a:cubicBezTo>
                <a:cubicBezTo>
                  <a:pt x="1064533" y="90969"/>
                  <a:pt x="1066675" y="97092"/>
                  <a:pt x="1070958" y="101616"/>
                </a:cubicBezTo>
                <a:cubicBezTo>
                  <a:pt x="1075241" y="106140"/>
                  <a:pt x="1080459" y="108403"/>
                  <a:pt x="1086612" y="108403"/>
                </a:cubicBezTo>
                <a:cubicBezTo>
                  <a:pt x="1092765" y="108403"/>
                  <a:pt x="1097983" y="106171"/>
                  <a:pt x="1102266" y="101706"/>
                </a:cubicBezTo>
                <a:cubicBezTo>
                  <a:pt x="1106550" y="97242"/>
                  <a:pt x="1108691" y="91150"/>
                  <a:pt x="1108691" y="83428"/>
                </a:cubicBezTo>
                <a:cubicBezTo>
                  <a:pt x="1108691" y="75706"/>
                  <a:pt x="1106550" y="69614"/>
                  <a:pt x="1102266" y="65150"/>
                </a:cubicBezTo>
                <a:cubicBezTo>
                  <a:pt x="1097983" y="60685"/>
                  <a:pt x="1092765" y="58453"/>
                  <a:pt x="1086612" y="58453"/>
                </a:cubicBezTo>
                <a:close/>
                <a:moveTo>
                  <a:pt x="1209351" y="58272"/>
                </a:moveTo>
                <a:cubicBezTo>
                  <a:pt x="1203319" y="58272"/>
                  <a:pt x="1198312" y="60414"/>
                  <a:pt x="1194330" y="64697"/>
                </a:cubicBezTo>
                <a:cubicBezTo>
                  <a:pt x="1190349" y="68980"/>
                  <a:pt x="1188358" y="75224"/>
                  <a:pt x="1188358" y="83428"/>
                </a:cubicBezTo>
                <a:cubicBezTo>
                  <a:pt x="1188358" y="91512"/>
                  <a:pt x="1190319" y="97725"/>
                  <a:pt x="1194240" y="102068"/>
                </a:cubicBezTo>
                <a:cubicBezTo>
                  <a:pt x="1198161" y="106412"/>
                  <a:pt x="1203077" y="108584"/>
                  <a:pt x="1208989" y="108584"/>
                </a:cubicBezTo>
                <a:cubicBezTo>
                  <a:pt x="1214901" y="108584"/>
                  <a:pt x="1219938" y="106412"/>
                  <a:pt x="1224101" y="102068"/>
                </a:cubicBezTo>
                <a:cubicBezTo>
                  <a:pt x="1228263" y="97725"/>
                  <a:pt x="1230344" y="91512"/>
                  <a:pt x="1230344" y="83428"/>
                </a:cubicBezTo>
                <a:cubicBezTo>
                  <a:pt x="1230344" y="75344"/>
                  <a:pt x="1228323" y="69131"/>
                  <a:pt x="1224282" y="64788"/>
                </a:cubicBezTo>
                <a:cubicBezTo>
                  <a:pt x="1220240" y="60444"/>
                  <a:pt x="1215263" y="58272"/>
                  <a:pt x="1209351" y="58272"/>
                </a:cubicBezTo>
                <a:close/>
                <a:moveTo>
                  <a:pt x="561651" y="58272"/>
                </a:moveTo>
                <a:cubicBezTo>
                  <a:pt x="555619" y="58272"/>
                  <a:pt x="550612" y="60414"/>
                  <a:pt x="546630" y="64697"/>
                </a:cubicBezTo>
                <a:cubicBezTo>
                  <a:pt x="542649" y="68980"/>
                  <a:pt x="540658" y="75224"/>
                  <a:pt x="540658" y="83428"/>
                </a:cubicBezTo>
                <a:cubicBezTo>
                  <a:pt x="540658" y="91512"/>
                  <a:pt x="542619" y="97725"/>
                  <a:pt x="546540" y="102068"/>
                </a:cubicBezTo>
                <a:cubicBezTo>
                  <a:pt x="550461" y="106412"/>
                  <a:pt x="555378" y="108584"/>
                  <a:pt x="561289" y="108584"/>
                </a:cubicBezTo>
                <a:cubicBezTo>
                  <a:pt x="567201" y="108584"/>
                  <a:pt x="572238" y="106412"/>
                  <a:pt x="576401" y="102068"/>
                </a:cubicBezTo>
                <a:cubicBezTo>
                  <a:pt x="580563" y="97725"/>
                  <a:pt x="582644" y="91512"/>
                  <a:pt x="582644" y="83428"/>
                </a:cubicBezTo>
                <a:cubicBezTo>
                  <a:pt x="582644" y="75344"/>
                  <a:pt x="580624" y="69131"/>
                  <a:pt x="576582" y="64788"/>
                </a:cubicBezTo>
                <a:cubicBezTo>
                  <a:pt x="572540" y="60444"/>
                  <a:pt x="567563" y="58272"/>
                  <a:pt x="561651" y="58272"/>
                </a:cubicBezTo>
                <a:close/>
                <a:moveTo>
                  <a:pt x="1617116" y="56282"/>
                </a:moveTo>
                <a:cubicBezTo>
                  <a:pt x="1611928" y="56282"/>
                  <a:pt x="1607555" y="57790"/>
                  <a:pt x="1603996" y="60806"/>
                </a:cubicBezTo>
                <a:cubicBezTo>
                  <a:pt x="1600437" y="63822"/>
                  <a:pt x="1598235" y="68105"/>
                  <a:pt x="1597390" y="73655"/>
                </a:cubicBezTo>
                <a:lnTo>
                  <a:pt x="1636119" y="73655"/>
                </a:lnTo>
                <a:cubicBezTo>
                  <a:pt x="1636119" y="68347"/>
                  <a:pt x="1634309" y="64124"/>
                  <a:pt x="1630689" y="60987"/>
                </a:cubicBezTo>
                <a:cubicBezTo>
                  <a:pt x="1627070" y="57850"/>
                  <a:pt x="1622546" y="56282"/>
                  <a:pt x="1617116" y="56282"/>
                </a:cubicBezTo>
                <a:close/>
                <a:moveTo>
                  <a:pt x="921791" y="56282"/>
                </a:moveTo>
                <a:cubicBezTo>
                  <a:pt x="916604" y="56282"/>
                  <a:pt x="912230" y="57790"/>
                  <a:pt x="908671" y="60806"/>
                </a:cubicBezTo>
                <a:cubicBezTo>
                  <a:pt x="905112" y="63822"/>
                  <a:pt x="902910" y="68105"/>
                  <a:pt x="902065" y="73655"/>
                </a:cubicBezTo>
                <a:lnTo>
                  <a:pt x="940794" y="73655"/>
                </a:lnTo>
                <a:cubicBezTo>
                  <a:pt x="940794" y="68347"/>
                  <a:pt x="938984" y="64124"/>
                  <a:pt x="935365" y="60987"/>
                </a:cubicBezTo>
                <a:cubicBezTo>
                  <a:pt x="931745" y="57850"/>
                  <a:pt x="927221" y="56282"/>
                  <a:pt x="921791" y="56282"/>
                </a:cubicBezTo>
                <a:close/>
                <a:moveTo>
                  <a:pt x="0" y="32936"/>
                </a:moveTo>
                <a:lnTo>
                  <a:pt x="30947" y="32936"/>
                </a:lnTo>
                <a:lnTo>
                  <a:pt x="45244" y="105145"/>
                </a:lnTo>
                <a:lnTo>
                  <a:pt x="62256" y="32936"/>
                </a:lnTo>
                <a:lnTo>
                  <a:pt x="95012" y="32936"/>
                </a:lnTo>
                <a:lnTo>
                  <a:pt x="112205" y="104783"/>
                </a:lnTo>
                <a:lnTo>
                  <a:pt x="126321" y="32936"/>
                </a:lnTo>
                <a:lnTo>
                  <a:pt x="152400" y="32936"/>
                </a:lnTo>
                <a:lnTo>
                  <a:pt x="155458" y="32936"/>
                </a:lnTo>
                <a:lnTo>
                  <a:pt x="183347" y="32936"/>
                </a:lnTo>
                <a:lnTo>
                  <a:pt x="197644" y="105145"/>
                </a:lnTo>
                <a:lnTo>
                  <a:pt x="214656" y="32936"/>
                </a:lnTo>
                <a:lnTo>
                  <a:pt x="247412" y="32936"/>
                </a:lnTo>
                <a:lnTo>
                  <a:pt x="264605" y="104783"/>
                </a:lnTo>
                <a:lnTo>
                  <a:pt x="278721" y="32936"/>
                </a:lnTo>
                <a:lnTo>
                  <a:pt x="304800" y="32936"/>
                </a:lnTo>
                <a:lnTo>
                  <a:pt x="307858" y="32936"/>
                </a:lnTo>
                <a:lnTo>
                  <a:pt x="335747" y="32936"/>
                </a:lnTo>
                <a:lnTo>
                  <a:pt x="350044" y="105145"/>
                </a:lnTo>
                <a:lnTo>
                  <a:pt x="367056" y="32936"/>
                </a:lnTo>
                <a:lnTo>
                  <a:pt x="399812" y="32936"/>
                </a:lnTo>
                <a:lnTo>
                  <a:pt x="417005" y="104783"/>
                </a:lnTo>
                <a:lnTo>
                  <a:pt x="431121" y="32936"/>
                </a:lnTo>
                <a:lnTo>
                  <a:pt x="460258" y="32936"/>
                </a:lnTo>
                <a:lnTo>
                  <a:pt x="432930" y="133920"/>
                </a:lnTo>
                <a:lnTo>
                  <a:pt x="398726" y="133920"/>
                </a:lnTo>
                <a:lnTo>
                  <a:pt x="382800" y="68407"/>
                </a:lnTo>
                <a:lnTo>
                  <a:pt x="366332" y="133920"/>
                </a:lnTo>
                <a:lnTo>
                  <a:pt x="332308" y="133920"/>
                </a:lnTo>
                <a:lnTo>
                  <a:pt x="306334" y="38567"/>
                </a:lnTo>
                <a:lnTo>
                  <a:pt x="280530" y="133920"/>
                </a:lnTo>
                <a:lnTo>
                  <a:pt x="246326" y="133920"/>
                </a:lnTo>
                <a:lnTo>
                  <a:pt x="230400" y="68407"/>
                </a:lnTo>
                <a:lnTo>
                  <a:pt x="213932" y="133920"/>
                </a:lnTo>
                <a:lnTo>
                  <a:pt x="179908" y="133920"/>
                </a:lnTo>
                <a:lnTo>
                  <a:pt x="153934" y="38567"/>
                </a:lnTo>
                <a:lnTo>
                  <a:pt x="128130" y="133920"/>
                </a:lnTo>
                <a:lnTo>
                  <a:pt x="93926" y="133920"/>
                </a:lnTo>
                <a:lnTo>
                  <a:pt x="78000" y="68407"/>
                </a:lnTo>
                <a:lnTo>
                  <a:pt x="61532" y="133920"/>
                </a:lnTo>
                <a:lnTo>
                  <a:pt x="27508" y="133920"/>
                </a:lnTo>
                <a:close/>
                <a:moveTo>
                  <a:pt x="691153" y="31850"/>
                </a:moveTo>
                <a:cubicBezTo>
                  <a:pt x="702977" y="31850"/>
                  <a:pt x="712418" y="35681"/>
                  <a:pt x="719476" y="43342"/>
                </a:cubicBezTo>
                <a:cubicBezTo>
                  <a:pt x="726534" y="51003"/>
                  <a:pt x="730063" y="61530"/>
                  <a:pt x="730063" y="74922"/>
                </a:cubicBezTo>
                <a:lnTo>
                  <a:pt x="730063" y="133920"/>
                </a:lnTo>
                <a:lnTo>
                  <a:pt x="699297" y="133920"/>
                </a:lnTo>
                <a:lnTo>
                  <a:pt x="699297" y="79085"/>
                </a:lnTo>
                <a:cubicBezTo>
                  <a:pt x="699297" y="72328"/>
                  <a:pt x="697548" y="67080"/>
                  <a:pt x="694049" y="63340"/>
                </a:cubicBezTo>
                <a:cubicBezTo>
                  <a:pt x="690550" y="59600"/>
                  <a:pt x="685845" y="57730"/>
                  <a:pt x="679933" y="57730"/>
                </a:cubicBezTo>
                <a:cubicBezTo>
                  <a:pt x="674021" y="57730"/>
                  <a:pt x="669316" y="59600"/>
                  <a:pt x="665817" y="63340"/>
                </a:cubicBezTo>
                <a:cubicBezTo>
                  <a:pt x="662318" y="67080"/>
                  <a:pt x="660568" y="72328"/>
                  <a:pt x="660568" y="79085"/>
                </a:cubicBezTo>
                <a:lnTo>
                  <a:pt x="660568" y="133920"/>
                </a:lnTo>
                <a:lnTo>
                  <a:pt x="629622" y="133920"/>
                </a:lnTo>
                <a:lnTo>
                  <a:pt x="629622" y="32936"/>
                </a:lnTo>
                <a:lnTo>
                  <a:pt x="660568" y="32936"/>
                </a:lnTo>
                <a:lnTo>
                  <a:pt x="660568" y="46328"/>
                </a:lnTo>
                <a:cubicBezTo>
                  <a:pt x="663705" y="41864"/>
                  <a:pt x="667928" y="38335"/>
                  <a:pt x="673237" y="35741"/>
                </a:cubicBezTo>
                <a:cubicBezTo>
                  <a:pt x="678545" y="33147"/>
                  <a:pt x="684517" y="31850"/>
                  <a:pt x="691153" y="31850"/>
                </a:cubicBezTo>
                <a:close/>
                <a:moveTo>
                  <a:pt x="1510846" y="31489"/>
                </a:moveTo>
                <a:cubicBezTo>
                  <a:pt x="1519171" y="31489"/>
                  <a:pt x="1526711" y="33601"/>
                  <a:pt x="1533468" y="37823"/>
                </a:cubicBezTo>
                <a:cubicBezTo>
                  <a:pt x="1540224" y="42046"/>
                  <a:pt x="1545563" y="48079"/>
                  <a:pt x="1549484" y="55921"/>
                </a:cubicBezTo>
                <a:cubicBezTo>
                  <a:pt x="1553405" y="63763"/>
                  <a:pt x="1555366" y="72872"/>
                  <a:pt x="1555366" y="83248"/>
                </a:cubicBezTo>
                <a:cubicBezTo>
                  <a:pt x="1555366" y="93624"/>
                  <a:pt x="1553405" y="102763"/>
                  <a:pt x="1549484" y="110666"/>
                </a:cubicBezTo>
                <a:cubicBezTo>
                  <a:pt x="1545563" y="118568"/>
                  <a:pt x="1540224" y="124661"/>
                  <a:pt x="1533468" y="128944"/>
                </a:cubicBezTo>
                <a:cubicBezTo>
                  <a:pt x="1526711" y="133227"/>
                  <a:pt x="1519171" y="135369"/>
                  <a:pt x="1510846" y="135369"/>
                </a:cubicBezTo>
                <a:cubicBezTo>
                  <a:pt x="1503848" y="135369"/>
                  <a:pt x="1497665" y="133921"/>
                  <a:pt x="1492296" y="131025"/>
                </a:cubicBezTo>
                <a:cubicBezTo>
                  <a:pt x="1486927" y="128130"/>
                  <a:pt x="1482735" y="124390"/>
                  <a:pt x="1479718" y="119805"/>
                </a:cubicBezTo>
                <a:lnTo>
                  <a:pt x="1479718" y="182060"/>
                </a:lnTo>
                <a:lnTo>
                  <a:pt x="1448772" y="182060"/>
                </a:lnTo>
                <a:lnTo>
                  <a:pt x="1448772" y="32937"/>
                </a:lnTo>
                <a:lnTo>
                  <a:pt x="1479718" y="32937"/>
                </a:lnTo>
                <a:lnTo>
                  <a:pt x="1479718" y="47234"/>
                </a:lnTo>
                <a:cubicBezTo>
                  <a:pt x="1482735" y="42529"/>
                  <a:pt x="1486897" y="38728"/>
                  <a:pt x="1492205" y="35833"/>
                </a:cubicBezTo>
                <a:cubicBezTo>
                  <a:pt x="1497514" y="32937"/>
                  <a:pt x="1503727" y="31489"/>
                  <a:pt x="1510846" y="31489"/>
                </a:cubicBezTo>
                <a:close/>
                <a:moveTo>
                  <a:pt x="815521" y="31489"/>
                </a:moveTo>
                <a:cubicBezTo>
                  <a:pt x="823846" y="31489"/>
                  <a:pt x="831387" y="33601"/>
                  <a:pt x="838143" y="37823"/>
                </a:cubicBezTo>
                <a:cubicBezTo>
                  <a:pt x="844899" y="42046"/>
                  <a:pt x="850238" y="48079"/>
                  <a:pt x="854159" y="55921"/>
                </a:cubicBezTo>
                <a:cubicBezTo>
                  <a:pt x="858080" y="63763"/>
                  <a:pt x="860041" y="72872"/>
                  <a:pt x="860041" y="83248"/>
                </a:cubicBezTo>
                <a:cubicBezTo>
                  <a:pt x="860041" y="93624"/>
                  <a:pt x="858080" y="102763"/>
                  <a:pt x="854159" y="110666"/>
                </a:cubicBezTo>
                <a:cubicBezTo>
                  <a:pt x="850238" y="118568"/>
                  <a:pt x="844899" y="124661"/>
                  <a:pt x="838143" y="128944"/>
                </a:cubicBezTo>
                <a:cubicBezTo>
                  <a:pt x="831387" y="133227"/>
                  <a:pt x="823846" y="135369"/>
                  <a:pt x="815521" y="135369"/>
                </a:cubicBezTo>
                <a:cubicBezTo>
                  <a:pt x="808523" y="135369"/>
                  <a:pt x="802340" y="133921"/>
                  <a:pt x="796971" y="131025"/>
                </a:cubicBezTo>
                <a:cubicBezTo>
                  <a:pt x="791602" y="128130"/>
                  <a:pt x="787410" y="124390"/>
                  <a:pt x="784393" y="119805"/>
                </a:cubicBezTo>
                <a:lnTo>
                  <a:pt x="784393" y="182060"/>
                </a:lnTo>
                <a:lnTo>
                  <a:pt x="753447" y="182060"/>
                </a:lnTo>
                <a:lnTo>
                  <a:pt x="753447" y="32937"/>
                </a:lnTo>
                <a:lnTo>
                  <a:pt x="784393" y="32937"/>
                </a:lnTo>
                <a:lnTo>
                  <a:pt x="784393" y="47234"/>
                </a:lnTo>
                <a:cubicBezTo>
                  <a:pt x="787410" y="42529"/>
                  <a:pt x="791572" y="38728"/>
                  <a:pt x="796881" y="35833"/>
                </a:cubicBezTo>
                <a:cubicBezTo>
                  <a:pt x="802189" y="32937"/>
                  <a:pt x="808403" y="31489"/>
                  <a:pt x="815521" y="31489"/>
                </a:cubicBezTo>
                <a:close/>
                <a:moveTo>
                  <a:pt x="1617478" y="31488"/>
                </a:moveTo>
                <a:cubicBezTo>
                  <a:pt x="1627251" y="31488"/>
                  <a:pt x="1635938" y="33539"/>
                  <a:pt x="1643539" y="37641"/>
                </a:cubicBezTo>
                <a:cubicBezTo>
                  <a:pt x="1651140" y="41743"/>
                  <a:pt x="1657082" y="47595"/>
                  <a:pt x="1661365" y="55196"/>
                </a:cubicBezTo>
                <a:cubicBezTo>
                  <a:pt x="1665648" y="62797"/>
                  <a:pt x="1667789" y="71665"/>
                  <a:pt x="1667789" y="81799"/>
                </a:cubicBezTo>
                <a:cubicBezTo>
                  <a:pt x="1667789" y="84695"/>
                  <a:pt x="1667608" y="87711"/>
                  <a:pt x="1667247" y="90848"/>
                </a:cubicBezTo>
                <a:lnTo>
                  <a:pt x="1597209" y="90848"/>
                </a:lnTo>
                <a:cubicBezTo>
                  <a:pt x="1597692" y="97122"/>
                  <a:pt x="1599713" y="101918"/>
                  <a:pt x="1603272" y="105235"/>
                </a:cubicBezTo>
                <a:cubicBezTo>
                  <a:pt x="1606831" y="108553"/>
                  <a:pt x="1611204" y="110212"/>
                  <a:pt x="1616393" y="110212"/>
                </a:cubicBezTo>
                <a:cubicBezTo>
                  <a:pt x="1624114" y="110212"/>
                  <a:pt x="1629483" y="106955"/>
                  <a:pt x="1632499" y="100440"/>
                </a:cubicBezTo>
                <a:lnTo>
                  <a:pt x="1665437" y="100440"/>
                </a:lnTo>
                <a:cubicBezTo>
                  <a:pt x="1663748" y="107075"/>
                  <a:pt x="1660701" y="113048"/>
                  <a:pt x="1656297" y="118356"/>
                </a:cubicBezTo>
                <a:cubicBezTo>
                  <a:pt x="1651894" y="123665"/>
                  <a:pt x="1646374" y="127827"/>
                  <a:pt x="1639738" y="130843"/>
                </a:cubicBezTo>
                <a:cubicBezTo>
                  <a:pt x="1633103" y="133860"/>
                  <a:pt x="1625683" y="135368"/>
                  <a:pt x="1617478" y="135368"/>
                </a:cubicBezTo>
                <a:cubicBezTo>
                  <a:pt x="1607585" y="135368"/>
                  <a:pt x="1598778" y="133256"/>
                  <a:pt x="1591056" y="129034"/>
                </a:cubicBezTo>
                <a:cubicBezTo>
                  <a:pt x="1583334" y="124811"/>
                  <a:pt x="1577302" y="118778"/>
                  <a:pt x="1572959" y="110936"/>
                </a:cubicBezTo>
                <a:cubicBezTo>
                  <a:pt x="1568615" y="103094"/>
                  <a:pt x="1566443" y="93925"/>
                  <a:pt x="1566443" y="83428"/>
                </a:cubicBezTo>
                <a:cubicBezTo>
                  <a:pt x="1566443" y="72931"/>
                  <a:pt x="1568585" y="63762"/>
                  <a:pt x="1572868" y="55920"/>
                </a:cubicBezTo>
                <a:cubicBezTo>
                  <a:pt x="1577151" y="48078"/>
                  <a:pt x="1583153" y="42045"/>
                  <a:pt x="1590875" y="37822"/>
                </a:cubicBezTo>
                <a:cubicBezTo>
                  <a:pt x="1598597" y="33600"/>
                  <a:pt x="1607464" y="31488"/>
                  <a:pt x="1617478" y="31488"/>
                </a:cubicBezTo>
                <a:close/>
                <a:moveTo>
                  <a:pt x="1209351" y="31488"/>
                </a:moveTo>
                <a:cubicBezTo>
                  <a:pt x="1219245" y="31488"/>
                  <a:pt x="1228173" y="33600"/>
                  <a:pt x="1236135" y="37822"/>
                </a:cubicBezTo>
                <a:cubicBezTo>
                  <a:pt x="1244098" y="42045"/>
                  <a:pt x="1250372" y="48108"/>
                  <a:pt x="1254957" y="56010"/>
                </a:cubicBezTo>
                <a:cubicBezTo>
                  <a:pt x="1259542" y="63913"/>
                  <a:pt x="1261834" y="73052"/>
                  <a:pt x="1261834" y="83428"/>
                </a:cubicBezTo>
                <a:cubicBezTo>
                  <a:pt x="1261834" y="93804"/>
                  <a:pt x="1259511" y="102943"/>
                  <a:pt x="1254866" y="110846"/>
                </a:cubicBezTo>
                <a:cubicBezTo>
                  <a:pt x="1250221" y="118748"/>
                  <a:pt x="1243887" y="124811"/>
                  <a:pt x="1235864" y="129034"/>
                </a:cubicBezTo>
                <a:cubicBezTo>
                  <a:pt x="1227841" y="133256"/>
                  <a:pt x="1218883" y="135368"/>
                  <a:pt x="1208989" y="135368"/>
                </a:cubicBezTo>
                <a:cubicBezTo>
                  <a:pt x="1199096" y="135368"/>
                  <a:pt x="1190198" y="133256"/>
                  <a:pt x="1182295" y="129034"/>
                </a:cubicBezTo>
                <a:cubicBezTo>
                  <a:pt x="1174393" y="124811"/>
                  <a:pt x="1168179" y="118778"/>
                  <a:pt x="1163655" y="110936"/>
                </a:cubicBezTo>
                <a:cubicBezTo>
                  <a:pt x="1159131" y="103094"/>
                  <a:pt x="1156869" y="93925"/>
                  <a:pt x="1156869" y="83428"/>
                </a:cubicBezTo>
                <a:cubicBezTo>
                  <a:pt x="1156869" y="73052"/>
                  <a:pt x="1159161" y="63913"/>
                  <a:pt x="1163746" y="56010"/>
                </a:cubicBezTo>
                <a:cubicBezTo>
                  <a:pt x="1168330" y="48108"/>
                  <a:pt x="1174604" y="42045"/>
                  <a:pt x="1182567" y="37822"/>
                </a:cubicBezTo>
                <a:cubicBezTo>
                  <a:pt x="1190530" y="33600"/>
                  <a:pt x="1199458" y="31488"/>
                  <a:pt x="1209351" y="31488"/>
                </a:cubicBezTo>
                <a:close/>
                <a:moveTo>
                  <a:pt x="1077563" y="31488"/>
                </a:moveTo>
                <a:cubicBezTo>
                  <a:pt x="1084682" y="31488"/>
                  <a:pt x="1090925" y="32936"/>
                  <a:pt x="1096294" y="35832"/>
                </a:cubicBezTo>
                <a:cubicBezTo>
                  <a:pt x="1101663" y="38727"/>
                  <a:pt x="1105795" y="42528"/>
                  <a:pt x="1108691" y="47233"/>
                </a:cubicBezTo>
                <a:lnTo>
                  <a:pt x="1108691" y="32936"/>
                </a:lnTo>
                <a:lnTo>
                  <a:pt x="1139638" y="32936"/>
                </a:lnTo>
                <a:lnTo>
                  <a:pt x="1139638" y="133739"/>
                </a:lnTo>
                <a:cubicBezTo>
                  <a:pt x="1139638" y="143029"/>
                  <a:pt x="1137798" y="151444"/>
                  <a:pt x="1134118" y="158985"/>
                </a:cubicBezTo>
                <a:cubicBezTo>
                  <a:pt x="1130438" y="166526"/>
                  <a:pt x="1124828" y="172528"/>
                  <a:pt x="1117287" y="176992"/>
                </a:cubicBezTo>
                <a:cubicBezTo>
                  <a:pt x="1109747" y="181456"/>
                  <a:pt x="1100366" y="183688"/>
                  <a:pt x="1089146" y="183688"/>
                </a:cubicBezTo>
                <a:cubicBezTo>
                  <a:pt x="1074185" y="183688"/>
                  <a:pt x="1062060" y="180159"/>
                  <a:pt x="1052770" y="173101"/>
                </a:cubicBezTo>
                <a:cubicBezTo>
                  <a:pt x="1043480" y="166043"/>
                  <a:pt x="1038171" y="156482"/>
                  <a:pt x="1036844" y="144417"/>
                </a:cubicBezTo>
                <a:lnTo>
                  <a:pt x="1067429" y="144417"/>
                </a:lnTo>
                <a:cubicBezTo>
                  <a:pt x="1068394" y="148277"/>
                  <a:pt x="1070686" y="151324"/>
                  <a:pt x="1074306" y="153556"/>
                </a:cubicBezTo>
                <a:cubicBezTo>
                  <a:pt x="1077925" y="155788"/>
                  <a:pt x="1082389" y="156904"/>
                  <a:pt x="1087698" y="156904"/>
                </a:cubicBezTo>
                <a:cubicBezTo>
                  <a:pt x="1094092" y="156904"/>
                  <a:pt x="1099190" y="155064"/>
                  <a:pt x="1102990" y="151384"/>
                </a:cubicBezTo>
                <a:cubicBezTo>
                  <a:pt x="1106791" y="147704"/>
                  <a:pt x="1108691" y="141823"/>
                  <a:pt x="1108691" y="133739"/>
                </a:cubicBezTo>
                <a:lnTo>
                  <a:pt x="1108691" y="119442"/>
                </a:lnTo>
                <a:cubicBezTo>
                  <a:pt x="1105675" y="124147"/>
                  <a:pt x="1101512" y="127978"/>
                  <a:pt x="1096204" y="130934"/>
                </a:cubicBezTo>
                <a:cubicBezTo>
                  <a:pt x="1090895" y="133890"/>
                  <a:pt x="1084682" y="135368"/>
                  <a:pt x="1077563" y="135368"/>
                </a:cubicBezTo>
                <a:cubicBezTo>
                  <a:pt x="1069239" y="135368"/>
                  <a:pt x="1061698" y="133226"/>
                  <a:pt x="1054941" y="128943"/>
                </a:cubicBezTo>
                <a:cubicBezTo>
                  <a:pt x="1048185" y="124660"/>
                  <a:pt x="1042846" y="118567"/>
                  <a:pt x="1038925" y="110665"/>
                </a:cubicBezTo>
                <a:cubicBezTo>
                  <a:pt x="1035004" y="102762"/>
                  <a:pt x="1033043" y="93623"/>
                  <a:pt x="1033043" y="83247"/>
                </a:cubicBezTo>
                <a:cubicBezTo>
                  <a:pt x="1033043" y="72871"/>
                  <a:pt x="1035004" y="63762"/>
                  <a:pt x="1038925" y="55920"/>
                </a:cubicBezTo>
                <a:cubicBezTo>
                  <a:pt x="1042846" y="48078"/>
                  <a:pt x="1048185" y="42045"/>
                  <a:pt x="1054941" y="37822"/>
                </a:cubicBezTo>
                <a:cubicBezTo>
                  <a:pt x="1061698" y="33600"/>
                  <a:pt x="1069239" y="31488"/>
                  <a:pt x="1077563" y="31488"/>
                </a:cubicBezTo>
                <a:close/>
                <a:moveTo>
                  <a:pt x="922153" y="31488"/>
                </a:moveTo>
                <a:cubicBezTo>
                  <a:pt x="931926" y="31488"/>
                  <a:pt x="940613" y="33539"/>
                  <a:pt x="948214" y="37641"/>
                </a:cubicBezTo>
                <a:cubicBezTo>
                  <a:pt x="955815" y="41743"/>
                  <a:pt x="961757" y="47595"/>
                  <a:pt x="966040" y="55196"/>
                </a:cubicBezTo>
                <a:cubicBezTo>
                  <a:pt x="970323" y="62797"/>
                  <a:pt x="972464" y="71665"/>
                  <a:pt x="972464" y="81799"/>
                </a:cubicBezTo>
                <a:cubicBezTo>
                  <a:pt x="972464" y="84695"/>
                  <a:pt x="972283" y="87711"/>
                  <a:pt x="971922" y="90848"/>
                </a:cubicBezTo>
                <a:lnTo>
                  <a:pt x="901884" y="90848"/>
                </a:lnTo>
                <a:cubicBezTo>
                  <a:pt x="902367" y="97122"/>
                  <a:pt x="904388" y="101918"/>
                  <a:pt x="907947" y="105235"/>
                </a:cubicBezTo>
                <a:cubicBezTo>
                  <a:pt x="911506" y="108553"/>
                  <a:pt x="915880" y="110212"/>
                  <a:pt x="921068" y="110212"/>
                </a:cubicBezTo>
                <a:cubicBezTo>
                  <a:pt x="928789" y="110212"/>
                  <a:pt x="934158" y="106955"/>
                  <a:pt x="937174" y="100440"/>
                </a:cubicBezTo>
                <a:lnTo>
                  <a:pt x="970112" y="100440"/>
                </a:lnTo>
                <a:cubicBezTo>
                  <a:pt x="968423" y="107075"/>
                  <a:pt x="965376" y="113048"/>
                  <a:pt x="960973" y="118356"/>
                </a:cubicBezTo>
                <a:cubicBezTo>
                  <a:pt x="956569" y="123665"/>
                  <a:pt x="951049" y="127827"/>
                  <a:pt x="944413" y="130843"/>
                </a:cubicBezTo>
                <a:cubicBezTo>
                  <a:pt x="937778" y="133860"/>
                  <a:pt x="930358" y="135368"/>
                  <a:pt x="922153" y="135368"/>
                </a:cubicBezTo>
                <a:cubicBezTo>
                  <a:pt x="912260" y="135368"/>
                  <a:pt x="903453" y="133256"/>
                  <a:pt x="895731" y="129034"/>
                </a:cubicBezTo>
                <a:cubicBezTo>
                  <a:pt x="888009" y="124811"/>
                  <a:pt x="881977" y="118778"/>
                  <a:pt x="877634" y="110936"/>
                </a:cubicBezTo>
                <a:cubicBezTo>
                  <a:pt x="873290" y="103094"/>
                  <a:pt x="871118" y="93925"/>
                  <a:pt x="871118" y="83428"/>
                </a:cubicBezTo>
                <a:cubicBezTo>
                  <a:pt x="871118" y="72931"/>
                  <a:pt x="873260" y="63762"/>
                  <a:pt x="877543" y="55920"/>
                </a:cubicBezTo>
                <a:cubicBezTo>
                  <a:pt x="881826" y="48078"/>
                  <a:pt x="887829" y="42045"/>
                  <a:pt x="895550" y="37822"/>
                </a:cubicBezTo>
                <a:cubicBezTo>
                  <a:pt x="903272" y="33600"/>
                  <a:pt x="912139" y="31488"/>
                  <a:pt x="922153" y="31488"/>
                </a:cubicBezTo>
                <a:close/>
                <a:moveTo>
                  <a:pt x="561651" y="31488"/>
                </a:moveTo>
                <a:cubicBezTo>
                  <a:pt x="571545" y="31488"/>
                  <a:pt x="580473" y="33600"/>
                  <a:pt x="588436" y="37822"/>
                </a:cubicBezTo>
                <a:cubicBezTo>
                  <a:pt x="596398" y="42045"/>
                  <a:pt x="602672" y="48108"/>
                  <a:pt x="607257" y="56010"/>
                </a:cubicBezTo>
                <a:cubicBezTo>
                  <a:pt x="611842" y="63913"/>
                  <a:pt x="614134" y="73052"/>
                  <a:pt x="614134" y="83428"/>
                </a:cubicBezTo>
                <a:cubicBezTo>
                  <a:pt x="614134" y="93804"/>
                  <a:pt x="611811" y="102943"/>
                  <a:pt x="607166" y="110846"/>
                </a:cubicBezTo>
                <a:cubicBezTo>
                  <a:pt x="602522" y="118748"/>
                  <a:pt x="596187" y="124811"/>
                  <a:pt x="588164" y="129034"/>
                </a:cubicBezTo>
                <a:cubicBezTo>
                  <a:pt x="580141" y="133256"/>
                  <a:pt x="571183" y="135368"/>
                  <a:pt x="561289" y="135368"/>
                </a:cubicBezTo>
                <a:cubicBezTo>
                  <a:pt x="551396" y="135368"/>
                  <a:pt x="542498" y="133256"/>
                  <a:pt x="534595" y="129034"/>
                </a:cubicBezTo>
                <a:cubicBezTo>
                  <a:pt x="526693" y="124811"/>
                  <a:pt x="520479" y="118778"/>
                  <a:pt x="515955" y="110936"/>
                </a:cubicBezTo>
                <a:cubicBezTo>
                  <a:pt x="511431" y="103094"/>
                  <a:pt x="509169" y="93925"/>
                  <a:pt x="509169" y="83428"/>
                </a:cubicBezTo>
                <a:cubicBezTo>
                  <a:pt x="509169" y="73052"/>
                  <a:pt x="511461" y="63913"/>
                  <a:pt x="516046" y="56010"/>
                </a:cubicBezTo>
                <a:cubicBezTo>
                  <a:pt x="520630" y="48108"/>
                  <a:pt x="526904" y="42045"/>
                  <a:pt x="534867" y="37822"/>
                </a:cubicBezTo>
                <a:cubicBezTo>
                  <a:pt x="542830" y="33600"/>
                  <a:pt x="551758" y="31488"/>
                  <a:pt x="561651" y="31488"/>
                </a:cubicBezTo>
                <a:close/>
                <a:moveTo>
                  <a:pt x="1277321" y="0"/>
                </a:moveTo>
                <a:lnTo>
                  <a:pt x="1308268" y="0"/>
                </a:lnTo>
                <a:lnTo>
                  <a:pt x="1308268" y="47234"/>
                </a:lnTo>
                <a:cubicBezTo>
                  <a:pt x="1311164" y="42529"/>
                  <a:pt x="1315326" y="38728"/>
                  <a:pt x="1320756" y="35833"/>
                </a:cubicBezTo>
                <a:cubicBezTo>
                  <a:pt x="1326185" y="32937"/>
                  <a:pt x="1332398" y="31489"/>
                  <a:pt x="1339396" y="31489"/>
                </a:cubicBezTo>
                <a:cubicBezTo>
                  <a:pt x="1347721" y="31489"/>
                  <a:pt x="1355261" y="33601"/>
                  <a:pt x="1362018" y="37823"/>
                </a:cubicBezTo>
                <a:cubicBezTo>
                  <a:pt x="1368774" y="42046"/>
                  <a:pt x="1374113" y="48079"/>
                  <a:pt x="1378034" y="55921"/>
                </a:cubicBezTo>
                <a:cubicBezTo>
                  <a:pt x="1381955" y="63763"/>
                  <a:pt x="1383916" y="72872"/>
                  <a:pt x="1383916" y="83248"/>
                </a:cubicBezTo>
                <a:cubicBezTo>
                  <a:pt x="1383916" y="93624"/>
                  <a:pt x="1381955" y="102763"/>
                  <a:pt x="1378034" y="110666"/>
                </a:cubicBezTo>
                <a:cubicBezTo>
                  <a:pt x="1374113" y="118568"/>
                  <a:pt x="1368774" y="124661"/>
                  <a:pt x="1362018" y="128944"/>
                </a:cubicBezTo>
                <a:cubicBezTo>
                  <a:pt x="1355261" y="133227"/>
                  <a:pt x="1347721" y="135369"/>
                  <a:pt x="1339396" y="135369"/>
                </a:cubicBezTo>
                <a:cubicBezTo>
                  <a:pt x="1332277" y="135369"/>
                  <a:pt x="1326064" y="133951"/>
                  <a:pt x="1320756" y="131116"/>
                </a:cubicBezTo>
                <a:cubicBezTo>
                  <a:pt x="1315447" y="128281"/>
                  <a:pt x="1311285" y="124510"/>
                  <a:pt x="1308268" y="119805"/>
                </a:cubicBezTo>
                <a:lnTo>
                  <a:pt x="1308268" y="133921"/>
                </a:lnTo>
                <a:lnTo>
                  <a:pt x="1277321" y="1339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888088" y="1121064"/>
            <a:ext cx="2952328" cy="6489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altLang="es-PE" sz="2800" dirty="0">
                <a:solidFill>
                  <a:srgbClr val="4472C4">
                    <a:lumMod val="75000"/>
                  </a:srgb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TIPOS DE VOTO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349" y="2240148"/>
            <a:ext cx="4029805" cy="40176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554048" y="3813830"/>
            <a:ext cx="414161" cy="551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881" y="1167312"/>
            <a:ext cx="3048264" cy="1353429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2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2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1996" name="Group 13"/>
            <p:cNvGrpSpPr>
              <a:grpSpLocks/>
            </p:cNvGrpSpPr>
            <p:nvPr/>
          </p:nvGrpSpPr>
          <p:grpSpPr bwMode="auto">
            <a:xfrm>
              <a:off x="3380" y="1343"/>
              <a:ext cx="2949" cy="2863"/>
              <a:chOff x="3380" y="1343"/>
              <a:chExt cx="2949" cy="2863"/>
            </a:xfrm>
          </p:grpSpPr>
          <p:sp>
            <p:nvSpPr>
              <p:cNvPr id="41998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9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42000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2001" name="Text Box 48"/>
              <p:cNvSpPr txBox="1">
                <a:spLocks noChangeArrowheads="1"/>
              </p:cNvSpPr>
              <p:nvPr/>
            </p:nvSpPr>
            <p:spPr bwMode="auto">
              <a:xfrm>
                <a:off x="3698" y="1343"/>
                <a:ext cx="235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1477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002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003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4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5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42006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2007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1997" name="Rectangle 24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02778" y="2050074"/>
            <a:ext cx="3141785" cy="2204130"/>
            <a:chOff x="134" y="1241"/>
            <a:chExt cx="1978" cy="1503"/>
          </a:xfrm>
        </p:grpSpPr>
        <p:sp>
          <p:nvSpPr>
            <p:cNvPr id="41994" name="Rectangle 4"/>
            <p:cNvSpPr>
              <a:spLocks noChangeArrowheads="1"/>
            </p:cNvSpPr>
            <p:nvPr/>
          </p:nvSpPr>
          <p:spPr bwMode="auto">
            <a:xfrm>
              <a:off x="144" y="1632"/>
              <a:ext cx="1968" cy="1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Cuando la cruz (+) o el aspa (X) sobrepasa el recuadro del número, pero el cruce de las líneas está dentro del recuadro, aunque exceda, en parte al recuadro.</a:t>
              </a:r>
              <a:endParaRPr lang="es-PE" altLang="es-PE" sz="1846" u="non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995" name="Text Box 5"/>
            <p:cNvSpPr txBox="1">
              <a:spLocks noChangeArrowheads="1"/>
            </p:cNvSpPr>
            <p:nvPr/>
          </p:nvSpPr>
          <p:spPr bwMode="auto">
            <a:xfrm>
              <a:off x="134" y="1241"/>
              <a:ext cx="1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MX" altLang="es-PE" sz="2585" u="none">
                <a:solidFill>
                  <a:srgbClr val="DDDDDD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1926" name="Picture 6" descr="VAL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0470"/>
            <a:ext cx="3048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9028235" y="4322885"/>
            <a:ext cx="609600" cy="634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9028235" y="4322885"/>
            <a:ext cx="762000" cy="7033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41993" name="Line 11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425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  <p:bldP spid="819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8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4046" name="Group 19"/>
            <p:cNvGrpSpPr>
              <a:grpSpLocks/>
            </p:cNvGrpSpPr>
            <p:nvPr/>
          </p:nvGrpSpPr>
          <p:grpSpPr bwMode="auto">
            <a:xfrm>
              <a:off x="3380" y="1343"/>
              <a:ext cx="2949" cy="2863"/>
              <a:chOff x="3380" y="1343"/>
              <a:chExt cx="2949" cy="2863"/>
            </a:xfrm>
          </p:grpSpPr>
          <p:sp>
            <p:nvSpPr>
              <p:cNvPr id="44048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9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44050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4051" name="Text Box 48"/>
              <p:cNvSpPr txBox="1">
                <a:spLocks noChangeArrowheads="1"/>
              </p:cNvSpPr>
              <p:nvPr/>
            </p:nvSpPr>
            <p:spPr bwMode="auto">
              <a:xfrm>
                <a:off x="3698" y="1343"/>
                <a:ext cx="235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1477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52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53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4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5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44056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4057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4047" name="Rectangle 30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36482" y="2082311"/>
            <a:ext cx="3140319" cy="1182556"/>
            <a:chOff x="134" y="1241"/>
            <a:chExt cx="1978" cy="806"/>
          </a:xfrm>
        </p:grpSpPr>
        <p:sp>
          <p:nvSpPr>
            <p:cNvPr id="44044" name="Rectangle 4"/>
            <p:cNvSpPr>
              <a:spLocks noChangeArrowheads="1"/>
            </p:cNvSpPr>
            <p:nvPr/>
          </p:nvSpPr>
          <p:spPr bwMode="auto">
            <a:xfrm>
              <a:off x="144" y="1632"/>
              <a:ext cx="1968" cy="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Cuando la cruz (+) o el aspa (X) está remarcada.</a:t>
              </a:r>
              <a:endParaRPr lang="es-PE" altLang="es-PE" sz="1846" u="non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045" name="Text Box 5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3974" name="Picture 6" descr="VAL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0470"/>
            <a:ext cx="3048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rot="2874308">
            <a:off x="9528663" y="3437060"/>
            <a:ext cx="420566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rot="3002474" flipH="1">
            <a:off x="9563834" y="3401891"/>
            <a:ext cx="35022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rot="2874308">
            <a:off x="9537456" y="3409217"/>
            <a:ext cx="351692" cy="4586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rot="3002474" flipH="1">
            <a:off x="9563101" y="3439260"/>
            <a:ext cx="307731" cy="4308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44043" name="Line 17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865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78" grpId="0" animBg="1"/>
      <p:bldP spid="83979" grpId="0" animBg="1"/>
      <p:bldP spid="839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4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5068" name="Group 15"/>
            <p:cNvGrpSpPr>
              <a:grpSpLocks/>
            </p:cNvGrpSpPr>
            <p:nvPr/>
          </p:nvGrpSpPr>
          <p:grpSpPr bwMode="auto">
            <a:xfrm>
              <a:off x="3380" y="1582"/>
              <a:ext cx="2949" cy="2624"/>
              <a:chOff x="3380" y="1582"/>
              <a:chExt cx="2949" cy="2624"/>
            </a:xfrm>
          </p:grpSpPr>
          <p:sp>
            <p:nvSpPr>
              <p:cNvPr id="45070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1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45072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5073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74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5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5076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45077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5078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5069" name="Rectangle 26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36482" y="2082313"/>
            <a:ext cx="3140319" cy="1692519"/>
            <a:chOff x="134" y="1241"/>
            <a:chExt cx="1978" cy="1155"/>
          </a:xfrm>
        </p:grpSpPr>
        <p:sp>
          <p:nvSpPr>
            <p:cNvPr id="45066" name="Rectangle 4"/>
            <p:cNvSpPr>
              <a:spLocks noChangeArrowheads="1"/>
            </p:cNvSpPr>
            <p:nvPr/>
          </p:nvSpPr>
          <p:spPr bwMode="auto">
            <a:xfrm>
              <a:off x="144" y="1632"/>
              <a:ext cx="1968" cy="7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Cuando la cruz (+) o el aspa (X) está escrita en forma temblorosa o las líneas no son rectas.</a:t>
              </a:r>
              <a:endParaRPr lang="es-PE" altLang="es-PE" sz="1846" u="non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067" name="Text Box 5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4998" name="Picture 6" descr="VAL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0470"/>
            <a:ext cx="3048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Line 8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5001" name="Freeform 9"/>
          <p:cNvSpPr>
            <a:spLocks/>
          </p:cNvSpPr>
          <p:nvPr/>
        </p:nvSpPr>
        <p:spPr bwMode="auto">
          <a:xfrm rot="-3109694">
            <a:off x="9468583" y="3508865"/>
            <a:ext cx="467458" cy="436685"/>
          </a:xfrm>
          <a:custGeom>
            <a:avLst/>
            <a:gdLst>
              <a:gd name="T0" fmla="*/ 0 w 320"/>
              <a:gd name="T1" fmla="*/ 2147483646 h 274"/>
              <a:gd name="T2" fmla="*/ 2147483646 w 320"/>
              <a:gd name="T3" fmla="*/ 2147483646 h 274"/>
              <a:gd name="T4" fmla="*/ 2147483646 w 320"/>
              <a:gd name="T5" fmla="*/ 2147483646 h 274"/>
              <a:gd name="T6" fmla="*/ 2147483646 w 320"/>
              <a:gd name="T7" fmla="*/ 2147483646 h 274"/>
              <a:gd name="T8" fmla="*/ 2147483646 w 320"/>
              <a:gd name="T9" fmla="*/ 2147483646 h 274"/>
              <a:gd name="T10" fmla="*/ 2147483646 w 320"/>
              <a:gd name="T11" fmla="*/ 2147483646 h 274"/>
              <a:gd name="T12" fmla="*/ 2147483646 w 320"/>
              <a:gd name="T13" fmla="*/ 2147483646 h 274"/>
              <a:gd name="T14" fmla="*/ 2147483646 w 320"/>
              <a:gd name="T15" fmla="*/ 2147483646 h 274"/>
              <a:gd name="T16" fmla="*/ 2147483646 w 320"/>
              <a:gd name="T17" fmla="*/ 2147483646 h 274"/>
              <a:gd name="T18" fmla="*/ 2147483646 w 320"/>
              <a:gd name="T19" fmla="*/ 2147483646 h 274"/>
              <a:gd name="T20" fmla="*/ 2147483646 w 320"/>
              <a:gd name="T21" fmla="*/ 0 h 2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0"/>
              <a:gd name="T34" fmla="*/ 0 h 274"/>
              <a:gd name="T35" fmla="*/ 320 w 320"/>
              <a:gd name="T36" fmla="*/ 274 h 2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0" h="274">
                <a:moveTo>
                  <a:pt x="0" y="274"/>
                </a:moveTo>
                <a:cubicBezTo>
                  <a:pt x="6" y="265"/>
                  <a:pt x="10" y="255"/>
                  <a:pt x="18" y="247"/>
                </a:cubicBezTo>
                <a:cubicBezTo>
                  <a:pt x="26" y="239"/>
                  <a:pt x="39" y="238"/>
                  <a:pt x="46" y="229"/>
                </a:cubicBezTo>
                <a:cubicBezTo>
                  <a:pt x="52" y="221"/>
                  <a:pt x="48" y="208"/>
                  <a:pt x="55" y="201"/>
                </a:cubicBezTo>
                <a:cubicBezTo>
                  <a:pt x="70" y="185"/>
                  <a:pt x="97" y="188"/>
                  <a:pt x="119" y="183"/>
                </a:cubicBezTo>
                <a:cubicBezTo>
                  <a:pt x="140" y="119"/>
                  <a:pt x="119" y="134"/>
                  <a:pt x="164" y="119"/>
                </a:cubicBezTo>
                <a:cubicBezTo>
                  <a:pt x="188" y="96"/>
                  <a:pt x="207" y="83"/>
                  <a:pt x="238" y="73"/>
                </a:cubicBezTo>
                <a:cubicBezTo>
                  <a:pt x="247" y="67"/>
                  <a:pt x="258" y="64"/>
                  <a:pt x="265" y="55"/>
                </a:cubicBezTo>
                <a:cubicBezTo>
                  <a:pt x="271" y="47"/>
                  <a:pt x="267" y="34"/>
                  <a:pt x="274" y="27"/>
                </a:cubicBezTo>
                <a:cubicBezTo>
                  <a:pt x="281" y="20"/>
                  <a:pt x="294" y="23"/>
                  <a:pt x="302" y="18"/>
                </a:cubicBezTo>
                <a:cubicBezTo>
                  <a:pt x="309" y="14"/>
                  <a:pt x="314" y="6"/>
                  <a:pt x="32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 rot="-3118677">
            <a:off x="9462722" y="3513261"/>
            <a:ext cx="360485" cy="449873"/>
          </a:xfrm>
          <a:custGeom>
            <a:avLst/>
            <a:gdLst>
              <a:gd name="T0" fmla="*/ 2147483646 w 247"/>
              <a:gd name="T1" fmla="*/ 2147483646 h 283"/>
              <a:gd name="T2" fmla="*/ 2147483646 w 247"/>
              <a:gd name="T3" fmla="*/ 2147483646 h 283"/>
              <a:gd name="T4" fmla="*/ 2147483646 w 247"/>
              <a:gd name="T5" fmla="*/ 2147483646 h 283"/>
              <a:gd name="T6" fmla="*/ 2147483646 w 247"/>
              <a:gd name="T7" fmla="*/ 2147483646 h 283"/>
              <a:gd name="T8" fmla="*/ 2147483646 w 247"/>
              <a:gd name="T9" fmla="*/ 2147483646 h 283"/>
              <a:gd name="T10" fmla="*/ 2147483646 w 247"/>
              <a:gd name="T11" fmla="*/ 2147483646 h 283"/>
              <a:gd name="T12" fmla="*/ 2147483646 w 247"/>
              <a:gd name="T13" fmla="*/ 2147483646 h 283"/>
              <a:gd name="T14" fmla="*/ 0 w 247"/>
              <a:gd name="T15" fmla="*/ 0 h 2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7"/>
              <a:gd name="T25" fmla="*/ 0 h 283"/>
              <a:gd name="T26" fmla="*/ 247 w 247"/>
              <a:gd name="T27" fmla="*/ 283 h 2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7" h="283">
                <a:moveTo>
                  <a:pt x="247" y="283"/>
                </a:moveTo>
                <a:cubicBezTo>
                  <a:pt x="241" y="274"/>
                  <a:pt x="236" y="264"/>
                  <a:pt x="229" y="256"/>
                </a:cubicBezTo>
                <a:cubicBezTo>
                  <a:pt x="221" y="246"/>
                  <a:pt x="208" y="240"/>
                  <a:pt x="201" y="229"/>
                </a:cubicBezTo>
                <a:cubicBezTo>
                  <a:pt x="194" y="218"/>
                  <a:pt x="187" y="174"/>
                  <a:pt x="183" y="165"/>
                </a:cubicBezTo>
                <a:cubicBezTo>
                  <a:pt x="175" y="150"/>
                  <a:pt x="149" y="136"/>
                  <a:pt x="137" y="128"/>
                </a:cubicBezTo>
                <a:cubicBezTo>
                  <a:pt x="117" y="99"/>
                  <a:pt x="117" y="62"/>
                  <a:pt x="92" y="37"/>
                </a:cubicBezTo>
                <a:cubicBezTo>
                  <a:pt x="69" y="14"/>
                  <a:pt x="58" y="18"/>
                  <a:pt x="28" y="9"/>
                </a:cubicBezTo>
                <a:cubicBezTo>
                  <a:pt x="19" y="6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935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  <p:bldP spid="850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6482" y="2082313"/>
            <a:ext cx="3140319" cy="1437543"/>
            <a:chOff x="134" y="1241"/>
            <a:chExt cx="1978" cy="981"/>
          </a:xfrm>
        </p:grpSpPr>
        <p:sp>
          <p:nvSpPr>
            <p:cNvPr id="46099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>
                  <a:solidFill>
                    <a:srgbClr val="000000"/>
                  </a:solidFill>
                  <a:latin typeface="Arial" panose="020B0604020202020204" pitchFamily="34" charset="0"/>
                </a:rPr>
                <a:t>Cuando la cédula no contiene ninguna marca</a:t>
              </a:r>
              <a:r>
                <a:rPr lang="es-PE" altLang="es-PE" sz="1846" u="none">
                  <a:solidFill>
                    <a:srgbClr val="000000"/>
                  </a:solidFill>
                  <a:latin typeface="Arial" panose="020B0604020202020204" pitchFamily="34" charset="0"/>
                </a:rPr>
                <a:t> en la cara interna</a:t>
              </a:r>
              <a:r>
                <a:rPr lang="es-ES" altLang="es-PE" sz="1846" u="none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  <a:endParaRPr lang="es-PE" altLang="es-PE" sz="1846" u="none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100" name="Text Box 4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7045" name="Picture 5" descr="BL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60985"/>
            <a:ext cx="2971800" cy="13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grpSp>
        <p:nvGrpSpPr>
          <p:cNvPr id="46087" name="Group 10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6088" name="Group 11"/>
            <p:cNvGrpSpPr>
              <a:grpSpLocks/>
            </p:cNvGrpSpPr>
            <p:nvPr/>
          </p:nvGrpSpPr>
          <p:grpSpPr bwMode="auto">
            <a:xfrm>
              <a:off x="3380" y="1582"/>
              <a:ext cx="2949" cy="2624"/>
              <a:chOff x="3380" y="1582"/>
              <a:chExt cx="2949" cy="2624"/>
            </a:xfrm>
          </p:grpSpPr>
          <p:sp>
            <p:nvSpPr>
              <p:cNvPr id="46090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1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46092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6093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094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5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6096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46097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6098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6089" name="Rectangle 22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5481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8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8142" name="Group 19"/>
            <p:cNvGrpSpPr>
              <a:grpSpLocks/>
            </p:cNvGrpSpPr>
            <p:nvPr/>
          </p:nvGrpSpPr>
          <p:grpSpPr bwMode="auto">
            <a:xfrm>
              <a:off x="3380" y="1582"/>
              <a:ext cx="2949" cy="2624"/>
              <a:chOff x="3380" y="1582"/>
              <a:chExt cx="2949" cy="2624"/>
            </a:xfrm>
          </p:grpSpPr>
          <p:sp>
            <p:nvSpPr>
              <p:cNvPr id="48144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5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48146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8147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148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9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0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48151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8152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8143" name="Rectangle 30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36482" y="2092569"/>
            <a:ext cx="3140319" cy="1181100"/>
            <a:chOff x="134" y="1241"/>
            <a:chExt cx="1978" cy="807"/>
          </a:xfrm>
        </p:grpSpPr>
        <p:sp>
          <p:nvSpPr>
            <p:cNvPr id="48140" name="Rectangle 4"/>
            <p:cNvSpPr>
              <a:spLocks noChangeArrowheads="1"/>
            </p:cNvSpPr>
            <p:nvPr/>
          </p:nvSpPr>
          <p:spPr bwMode="auto">
            <a:xfrm>
              <a:off x="144" y="1632"/>
              <a:ext cx="1968" cy="4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Cuando el elector marca más de un número.</a:t>
              </a:r>
              <a:endParaRPr lang="es-PE" altLang="es-PE" sz="1846" u="non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141" name="Text Box 5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9094" name="Picture 6" descr="N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0808"/>
            <a:ext cx="2971800" cy="13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rot="2751584">
            <a:off x="9615854" y="4831374"/>
            <a:ext cx="215412" cy="2183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rot="3002474" flipH="1">
            <a:off x="9642231" y="4804998"/>
            <a:ext cx="184638" cy="2403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H="1">
            <a:off x="9158654" y="3493479"/>
            <a:ext cx="306266" cy="3502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9158654" y="3493479"/>
            <a:ext cx="306266" cy="3502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30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 animBg="1"/>
      <p:bldP spid="89100" grpId="0" animBg="1"/>
      <p:bldP spid="89101" grpId="0" animBg="1"/>
      <p:bldP spid="89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4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7116" name="Group 15"/>
            <p:cNvGrpSpPr>
              <a:grpSpLocks/>
            </p:cNvGrpSpPr>
            <p:nvPr/>
          </p:nvGrpSpPr>
          <p:grpSpPr bwMode="auto">
            <a:xfrm>
              <a:off x="3380" y="1582"/>
              <a:ext cx="2949" cy="2624"/>
              <a:chOff x="3380" y="1582"/>
              <a:chExt cx="2949" cy="2624"/>
            </a:xfrm>
          </p:grpSpPr>
          <p:sp>
            <p:nvSpPr>
              <p:cNvPr id="47118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9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que contiene el numero de la lista de tu preferencia</a:t>
                </a:r>
              </a:p>
            </p:txBody>
          </p:sp>
          <p:sp>
            <p:nvSpPr>
              <p:cNvPr id="47120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7121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22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3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4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Union y amistad</a:t>
                </a:r>
              </a:p>
            </p:txBody>
          </p:sp>
          <p:sp>
            <p:nvSpPr>
              <p:cNvPr id="47125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7126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7117" name="Rectangle 26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36482" y="2082313"/>
            <a:ext cx="3140319" cy="1692519"/>
            <a:chOff x="134" y="1241"/>
            <a:chExt cx="1978" cy="1155"/>
          </a:xfrm>
        </p:grpSpPr>
        <p:sp>
          <p:nvSpPr>
            <p:cNvPr id="47114" name="Rectangle 4"/>
            <p:cNvSpPr>
              <a:spLocks noChangeArrowheads="1"/>
            </p:cNvSpPr>
            <p:nvPr/>
          </p:nvSpPr>
          <p:spPr bwMode="auto">
            <a:xfrm>
              <a:off x="144" y="1632"/>
              <a:ext cx="1968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Cuando el cruce de las rayitas de la cruz (+) o el aspa (X) está fuera del recuadro del </a:t>
              </a:r>
              <a:r>
                <a:rPr lang="es-PE" altLang="es-PE" sz="1846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número</a:t>
              </a:r>
            </a:p>
          </p:txBody>
        </p:sp>
        <p:sp>
          <p:nvSpPr>
            <p:cNvPr id="47115" name="Text Box 5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8070" name="Picture 6" descr="N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0808"/>
            <a:ext cx="2971800" cy="13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>
            <a:off x="8767397" y="3475892"/>
            <a:ext cx="304800" cy="3516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8767397" y="3475892"/>
            <a:ext cx="304800" cy="3516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40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110729"/>
              </p:ext>
            </p:extLst>
          </p:nvPr>
        </p:nvGraphicFramePr>
        <p:xfrm>
          <a:off x="838200" y="1349829"/>
          <a:ext cx="10515600" cy="537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487514" y="435568"/>
            <a:ext cx="321697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LEGAL</a:t>
            </a:r>
            <a:endParaRPr lang="es-PE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8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2"/>
          <p:cNvGrpSpPr>
            <a:grpSpLocks/>
          </p:cNvGrpSpPr>
          <p:nvPr/>
        </p:nvGrpSpPr>
        <p:grpSpPr bwMode="auto">
          <a:xfrm>
            <a:off x="5965582" y="1834662"/>
            <a:ext cx="4300903" cy="4147038"/>
            <a:chOff x="3272" y="1182"/>
            <a:chExt cx="3168" cy="3120"/>
          </a:xfrm>
        </p:grpSpPr>
        <p:grpSp>
          <p:nvGrpSpPr>
            <p:cNvPr id="49163" name="Group 13"/>
            <p:cNvGrpSpPr>
              <a:grpSpLocks/>
            </p:cNvGrpSpPr>
            <p:nvPr/>
          </p:nvGrpSpPr>
          <p:grpSpPr bwMode="auto">
            <a:xfrm>
              <a:off x="3380" y="1582"/>
              <a:ext cx="2949" cy="2624"/>
              <a:chOff x="3380" y="1582"/>
              <a:chExt cx="2949" cy="2624"/>
            </a:xfrm>
          </p:grpSpPr>
          <p:sp>
            <p:nvSpPr>
              <p:cNvPr id="49165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6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49167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49168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169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9170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9171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49172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49173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49164" name="Rectangle 24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pic>
        <p:nvPicPr>
          <p:cNvPr id="90115" name="Picture 3" descr="N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0808"/>
            <a:ext cx="2971800" cy="13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36482" y="2082313"/>
            <a:ext cx="3140319" cy="1692519"/>
            <a:chOff x="134" y="1241"/>
            <a:chExt cx="1978" cy="1155"/>
          </a:xfrm>
        </p:grpSpPr>
        <p:sp>
          <p:nvSpPr>
            <p:cNvPr id="49161" name="Rectangle 5"/>
            <p:cNvSpPr>
              <a:spLocks noChangeArrowheads="1"/>
            </p:cNvSpPr>
            <p:nvPr/>
          </p:nvSpPr>
          <p:spPr bwMode="auto">
            <a:xfrm>
              <a:off x="144" y="1632"/>
              <a:ext cx="1968" cy="7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Cuando el elector ha usado un símbolo distinto a la cruz (+) o el aspa (X) para marcar su elección.</a:t>
              </a:r>
              <a:endParaRPr lang="es-PE" altLang="es-PE" sz="1846" u="non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162" name="Text Box 6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9233389" y="4624754"/>
            <a:ext cx="457200" cy="35169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3982" tIns="36991" rIns="73982" bIns="36991" anchor="ctr"/>
          <a:lstStyle>
            <a:lvl1pPr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es-PE" altLang="es-PE" sz="2954" u="none">
              <a:solidFill>
                <a:srgbClr val="000000"/>
              </a:solidFill>
            </a:endParaRPr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02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2"/>
          <p:cNvGrpSpPr>
            <a:grpSpLocks/>
          </p:cNvGrpSpPr>
          <p:nvPr/>
        </p:nvGrpSpPr>
        <p:grpSpPr bwMode="auto">
          <a:xfrm>
            <a:off x="5507649" y="2012266"/>
            <a:ext cx="4300903" cy="4147038"/>
            <a:chOff x="3272" y="1182"/>
            <a:chExt cx="3168" cy="3120"/>
          </a:xfrm>
        </p:grpSpPr>
        <p:grpSp>
          <p:nvGrpSpPr>
            <p:cNvPr id="50188" name="Group 13"/>
            <p:cNvGrpSpPr>
              <a:grpSpLocks/>
            </p:cNvGrpSpPr>
            <p:nvPr/>
          </p:nvGrpSpPr>
          <p:grpSpPr bwMode="auto">
            <a:xfrm>
              <a:off x="3380" y="1582"/>
              <a:ext cx="2949" cy="2624"/>
              <a:chOff x="3380" y="1582"/>
              <a:chExt cx="2949" cy="2624"/>
            </a:xfrm>
          </p:grpSpPr>
          <p:sp>
            <p:nvSpPr>
              <p:cNvPr id="50190" name="Rectangle 44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2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1" name="Rectangle 45"/>
              <p:cNvSpPr>
                <a:spLocks noChangeArrowheads="1"/>
              </p:cNvSpPr>
              <p:nvPr/>
            </p:nvSpPr>
            <p:spPr bwMode="auto">
              <a:xfrm>
                <a:off x="3380" y="1582"/>
                <a:ext cx="2949" cy="272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Marca con una cruz  +  o un aspa  x  dentro del </a:t>
                </a:r>
              </a:p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923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recuadro de la lista de tu preferencia</a:t>
                </a:r>
              </a:p>
            </p:txBody>
          </p:sp>
          <p:sp>
            <p:nvSpPr>
              <p:cNvPr id="50192" name="Rectangle 46"/>
              <p:cNvSpPr>
                <a:spLocks noChangeArrowheads="1"/>
              </p:cNvSpPr>
              <p:nvPr/>
            </p:nvSpPr>
            <p:spPr bwMode="auto">
              <a:xfrm>
                <a:off x="3471" y="238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Nuevo amanecer</a:t>
                </a:r>
              </a:p>
            </p:txBody>
          </p:sp>
          <p:sp>
            <p:nvSpPr>
              <p:cNvPr id="50193" name="Text Box 49"/>
              <p:cNvSpPr txBox="1">
                <a:spLocks noChangeArrowheads="1"/>
              </p:cNvSpPr>
              <p:nvPr/>
            </p:nvSpPr>
            <p:spPr bwMode="auto">
              <a:xfrm>
                <a:off x="5739" y="2204"/>
                <a:ext cx="36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PE" sz="831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Voto</a:t>
                </a:r>
                <a:endParaRPr lang="es-ES" altLang="es-PE" sz="831" u="none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194" name="Rectangle 50"/>
              <p:cNvSpPr>
                <a:spLocks noChangeArrowheads="1"/>
              </p:cNvSpPr>
              <p:nvPr/>
            </p:nvSpPr>
            <p:spPr bwMode="auto">
              <a:xfrm>
                <a:off x="3380" y="1886"/>
                <a:ext cx="2949" cy="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5" name="Rectangle 51"/>
              <p:cNvSpPr>
                <a:spLocks noChangeArrowheads="1"/>
              </p:cNvSpPr>
              <p:nvPr/>
            </p:nvSpPr>
            <p:spPr bwMode="auto">
              <a:xfrm>
                <a:off x="3380" y="4116"/>
                <a:ext cx="2949" cy="9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PE" altLang="es-PE" sz="2954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196" name="Rectangle 52"/>
              <p:cNvSpPr>
                <a:spLocks noChangeArrowheads="1"/>
              </p:cNvSpPr>
              <p:nvPr/>
            </p:nvSpPr>
            <p:spPr bwMode="auto">
              <a:xfrm>
                <a:off x="3471" y="3115"/>
                <a:ext cx="2767" cy="5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</a:t>
                </a:r>
                <a:r>
                  <a:rPr lang="es-PE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ó</a:t>
                </a:r>
                <a:r>
                  <a:rPr lang="es-ES" altLang="es-PE" sz="1477" b="1" u="none">
                    <a:solidFill>
                      <a:srgbClr val="000000"/>
                    </a:solidFill>
                    <a:latin typeface="Arial" panose="020B0604020202020204" pitchFamily="34" charset="0"/>
                  </a:rPr>
                  <a:t>n y amistad</a:t>
                </a:r>
              </a:p>
            </p:txBody>
          </p:sp>
          <p:sp>
            <p:nvSpPr>
              <p:cNvPr id="50197" name="Rectangle 53"/>
              <p:cNvSpPr>
                <a:spLocks noChangeArrowheads="1"/>
              </p:cNvSpPr>
              <p:nvPr/>
            </p:nvSpPr>
            <p:spPr bwMode="auto">
              <a:xfrm>
                <a:off x="5648" y="311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20</a:t>
                </a:r>
              </a:p>
            </p:txBody>
          </p:sp>
          <p:sp>
            <p:nvSpPr>
              <p:cNvPr id="50198" name="Rectangle 47"/>
              <p:cNvSpPr>
                <a:spLocks noChangeArrowheads="1"/>
              </p:cNvSpPr>
              <p:nvPr/>
            </p:nvSpPr>
            <p:spPr bwMode="auto">
              <a:xfrm>
                <a:off x="5648" y="2388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defTabSz="844083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s-ES" altLang="es-PE" sz="1662" b="1" u="none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15</a:t>
                </a:r>
              </a:p>
            </p:txBody>
          </p:sp>
        </p:grpSp>
        <p:sp>
          <p:nvSpPr>
            <p:cNvPr id="50189" name="Rectangle 24"/>
            <p:cNvSpPr>
              <a:spLocks noChangeArrowheads="1"/>
            </p:cNvSpPr>
            <p:nvPr/>
          </p:nvSpPr>
          <p:spPr bwMode="auto">
            <a:xfrm>
              <a:off x="3272" y="1182"/>
              <a:ext cx="3168" cy="3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s-PE" altLang="es-PE" sz="2954" u="none">
                <a:solidFill>
                  <a:srgbClr val="000000"/>
                </a:solidFill>
              </a:endParaRPr>
            </a:p>
          </p:txBody>
        </p:sp>
      </p:grpSp>
      <p:pic>
        <p:nvPicPr>
          <p:cNvPr id="91139" name="Picture 3" descr="N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0808"/>
            <a:ext cx="2971800" cy="13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905000" y="2373923"/>
            <a:ext cx="8458200" cy="37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marL="341313" indent="-341313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PE" altLang="es-PE" sz="2954" u="none">
                <a:solidFill>
                  <a:srgbClr val="DDDDDD"/>
                </a:solidFill>
                <a:latin typeface="Arial" panose="020B0604020202020204" pitchFamily="34" charset="0"/>
              </a:rPr>
              <a:t>	</a:t>
            </a:r>
            <a:endParaRPr lang="es-ES" altLang="es-PE" sz="1846" u="none">
              <a:solidFill>
                <a:srgbClr val="DDDDDD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736482" y="2082314"/>
            <a:ext cx="3140319" cy="1437543"/>
            <a:chOff x="134" y="1241"/>
            <a:chExt cx="1978" cy="981"/>
          </a:xfrm>
        </p:grpSpPr>
        <p:sp>
          <p:nvSpPr>
            <p:cNvPr id="50186" name="Rectangle 6"/>
            <p:cNvSpPr>
              <a:spLocks noChangeArrowheads="1"/>
            </p:cNvSpPr>
            <p:nvPr/>
          </p:nvSpPr>
          <p:spPr bwMode="auto">
            <a:xfrm>
              <a:off x="144" y="1632"/>
              <a:ext cx="1968" cy="5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6282" tIns="48141" rIns="96282" bIns="48141">
              <a:spAutoFit/>
            </a:bodyPr>
            <a:lstStyle>
              <a:lvl1pPr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s-ES" altLang="es-PE" sz="1846" u="none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Cuando la cédula está escrita con anotaciones o se hubiese roto alguna de sus partes.</a:t>
              </a:r>
              <a:endParaRPr lang="es-PE" altLang="es-PE" sz="1846" u="none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187" name="Text Box 7"/>
            <p:cNvSpPr txBox="1">
              <a:spLocks noChangeArrowheads="1"/>
            </p:cNvSpPr>
            <p:nvPr/>
          </p:nvSpPr>
          <p:spPr bwMode="auto">
            <a:xfrm>
              <a:off x="134" y="1241"/>
              <a:ext cx="1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282" tIns="48141" rIns="96282" bIns="48141">
              <a:spAutoFit/>
            </a:bodyPr>
            <a:lstStyle>
              <a:lvl1pPr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1042988"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3200"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s-PE" altLang="es-PE" sz="2585" u="none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7543800" y="756140"/>
            <a:ext cx="2820866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1" tIns="42196" rIns="84391" bIns="42196"/>
          <a:lstStyle>
            <a:lvl1pPr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585" b="1" u="none">
                <a:solidFill>
                  <a:srgbClr val="FF3300"/>
                </a:solidFill>
                <a:latin typeface="Arial" panose="020B0604020202020204" pitchFamily="34" charset="0"/>
              </a:rPr>
              <a:t>Tipos de voto</a:t>
            </a:r>
            <a:endParaRPr lang="es-ES" altLang="es-PE" sz="1292" b="1" u="none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7924800" y="1318846"/>
            <a:ext cx="23636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 rot="-695030">
            <a:off x="5553488" y="3895583"/>
            <a:ext cx="4303401" cy="6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391" tIns="42196" rIns="84391" bIns="42196">
            <a:spAutoFit/>
          </a:bodyPr>
          <a:lstStyle>
            <a:lvl1pPr defTabSz="1042988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042988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042988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042988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042988"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3600" b="1" u="none" dirty="0">
                <a:solidFill>
                  <a:srgbClr val="FF0000"/>
                </a:solidFill>
                <a:latin typeface="BudHand"/>
              </a:rPr>
              <a:t>¡PERU CAMPEON!</a:t>
            </a:r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1828800" y="6242538"/>
            <a:ext cx="853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982" tIns="36991" rIns="73982" bIns="36991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954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687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8650449"/>
              </p:ext>
            </p:extLst>
          </p:nvPr>
        </p:nvGraphicFramePr>
        <p:xfrm>
          <a:off x="1021079" y="2103120"/>
          <a:ext cx="10305367" cy="366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56450" y="910273"/>
            <a:ext cx="6976793" cy="933767"/>
          </a:xfrm>
        </p:spPr>
        <p:txBody>
          <a:bodyPr/>
          <a:lstStyle/>
          <a:p>
            <a:r>
              <a:rPr lang="es-E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PRELIMINARES</a:t>
            </a:r>
            <a:endParaRPr lang="es-PE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454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1043333"/>
              </p:ext>
            </p:extLst>
          </p:nvPr>
        </p:nvGraphicFramePr>
        <p:xfrm>
          <a:off x="969300" y="3322320"/>
          <a:ext cx="10351087" cy="189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7648" y="1691641"/>
            <a:ext cx="9034389" cy="76199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/>
            <a:r>
              <a:rPr lang="es-E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ESCRUTINIO</a:t>
            </a:r>
            <a:endParaRPr lang="es-PE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101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2000" cy="6861007"/>
          </a:xfrm>
          <a:prstGeom prst="rect">
            <a:avLst/>
          </a:prstGeom>
          <a:solidFill>
            <a:srgbClr val="00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2933589"/>
            <a:ext cx="2398244" cy="116203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1" y="249012"/>
            <a:ext cx="4183743" cy="72344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800" dirty="0"/>
              <a:t>CONVOCATORIA ELECCIONES</a:t>
            </a:r>
            <a:endParaRPr lang="es-PE" sz="28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s://www.ccplima.org.pe/wp2/wp-content/uploads/2023/07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28675"/>
            <a:ext cx="520065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7976" y="365126"/>
            <a:ext cx="6970145" cy="730430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</a:rPr>
              <a:t>CRONOGRAMA ELECTORAL COLEGIO DE CONTADORES PUBLICOS DE LIMA CCPL 2023-2025.</a:t>
            </a:r>
            <a:endParaRPr lang="es-PE" sz="2400" dirty="0">
              <a:solidFill>
                <a:schemeClr val="accent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https://www.ccplima.org.pe/wp2/wp-content/uploads/2023/08/Fe-de-Erratas-del-Cronograma-de-Actividades-de-la-Comision-Electoral-2023-205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54" y="1095557"/>
            <a:ext cx="8402129" cy="52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1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6320" y="698659"/>
            <a:ext cx="3764280" cy="69151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PE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¿CUÁNDO Y DÓNDE?</a:t>
            </a:r>
            <a:endParaRPr lang="es-PE" sz="32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1966822" y="2983865"/>
            <a:ext cx="7643003" cy="153733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PE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j-cs"/>
              </a:rPr>
              <a:t>El día sábado 26 de agosto de 2023 </a:t>
            </a:r>
          </a:p>
          <a:p>
            <a:pPr algn="just"/>
            <a:r>
              <a:rPr lang="es-PE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j-cs"/>
              </a:rPr>
              <a:t>De 8:30 am a 5:00 pm. </a:t>
            </a:r>
          </a:p>
          <a:p>
            <a:r>
              <a:rPr lang="es-PE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j-cs"/>
              </a:rPr>
              <a:t>Sede institucional: Av. General Santa Cruz  708, Jesús María – Lima. </a:t>
            </a:r>
            <a:endParaRPr lang="es-PE" sz="2000" dirty="0">
              <a:latin typeface="+mj-lt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755860"/>
              </p:ext>
            </p:extLst>
          </p:nvPr>
        </p:nvGraphicFramePr>
        <p:xfrm>
          <a:off x="838199" y="22090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051485" y="1136361"/>
            <a:ext cx="20890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PRINCIPIOS</a:t>
            </a:r>
            <a:endParaRPr lang="es-PE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FB0-011A-43EC-89E2-19ADEAEA7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1" y="249935"/>
            <a:ext cx="1088967" cy="653380"/>
          </a:xfrm>
          <a:prstGeom prst="rect">
            <a:avLst/>
          </a:prstGeom>
        </p:spPr>
      </p:pic>
      <p:sp>
        <p:nvSpPr>
          <p:cNvPr id="10" name="Forma libre 9"/>
          <p:cNvSpPr/>
          <p:nvPr/>
        </p:nvSpPr>
        <p:spPr>
          <a:xfrm>
            <a:off x="8683368" y="621675"/>
            <a:ext cx="1667789" cy="183688"/>
          </a:xfrm>
          <a:custGeom>
            <a:avLst/>
            <a:gdLst>
              <a:gd name="connsiteX0" fmla="*/ 1415625 w 1667789"/>
              <a:gd name="connsiteY0" fmla="*/ 101706 h 183688"/>
              <a:gd name="connsiteX1" fmla="*/ 1428745 w 1667789"/>
              <a:gd name="connsiteY1" fmla="*/ 106593 h 183688"/>
              <a:gd name="connsiteX2" fmla="*/ 1433903 w 1667789"/>
              <a:gd name="connsiteY2" fmla="*/ 118718 h 183688"/>
              <a:gd name="connsiteX3" fmla="*/ 1428745 w 1667789"/>
              <a:gd name="connsiteY3" fmla="*/ 130572 h 183688"/>
              <a:gd name="connsiteX4" fmla="*/ 1415625 w 1667789"/>
              <a:gd name="connsiteY4" fmla="*/ 135368 h 183688"/>
              <a:gd name="connsiteX5" fmla="*/ 1402323 w 1667789"/>
              <a:gd name="connsiteY5" fmla="*/ 130572 h 183688"/>
              <a:gd name="connsiteX6" fmla="*/ 1397165 w 1667789"/>
              <a:gd name="connsiteY6" fmla="*/ 118718 h 183688"/>
              <a:gd name="connsiteX7" fmla="*/ 1402323 w 1667789"/>
              <a:gd name="connsiteY7" fmla="*/ 106593 h 183688"/>
              <a:gd name="connsiteX8" fmla="*/ 1415625 w 1667789"/>
              <a:gd name="connsiteY8" fmla="*/ 101706 h 183688"/>
              <a:gd name="connsiteX9" fmla="*/ 1006050 w 1667789"/>
              <a:gd name="connsiteY9" fmla="*/ 101706 h 183688"/>
              <a:gd name="connsiteX10" fmla="*/ 1019170 w 1667789"/>
              <a:gd name="connsiteY10" fmla="*/ 106593 h 183688"/>
              <a:gd name="connsiteX11" fmla="*/ 1024328 w 1667789"/>
              <a:gd name="connsiteY11" fmla="*/ 118718 h 183688"/>
              <a:gd name="connsiteX12" fmla="*/ 1019170 w 1667789"/>
              <a:gd name="connsiteY12" fmla="*/ 130572 h 183688"/>
              <a:gd name="connsiteX13" fmla="*/ 1006050 w 1667789"/>
              <a:gd name="connsiteY13" fmla="*/ 135368 h 183688"/>
              <a:gd name="connsiteX14" fmla="*/ 992748 w 1667789"/>
              <a:gd name="connsiteY14" fmla="*/ 130572 h 183688"/>
              <a:gd name="connsiteX15" fmla="*/ 987590 w 1667789"/>
              <a:gd name="connsiteY15" fmla="*/ 118718 h 183688"/>
              <a:gd name="connsiteX16" fmla="*/ 992748 w 1667789"/>
              <a:gd name="connsiteY16" fmla="*/ 106593 h 183688"/>
              <a:gd name="connsiteX17" fmla="*/ 1006050 w 1667789"/>
              <a:gd name="connsiteY17" fmla="*/ 101706 h 183688"/>
              <a:gd name="connsiteX18" fmla="*/ 482175 w 1667789"/>
              <a:gd name="connsiteY18" fmla="*/ 101706 h 183688"/>
              <a:gd name="connsiteX19" fmla="*/ 495295 w 1667789"/>
              <a:gd name="connsiteY19" fmla="*/ 106593 h 183688"/>
              <a:gd name="connsiteX20" fmla="*/ 500453 w 1667789"/>
              <a:gd name="connsiteY20" fmla="*/ 118718 h 183688"/>
              <a:gd name="connsiteX21" fmla="*/ 495295 w 1667789"/>
              <a:gd name="connsiteY21" fmla="*/ 130572 h 183688"/>
              <a:gd name="connsiteX22" fmla="*/ 482175 w 1667789"/>
              <a:gd name="connsiteY22" fmla="*/ 135368 h 183688"/>
              <a:gd name="connsiteX23" fmla="*/ 468873 w 1667789"/>
              <a:gd name="connsiteY23" fmla="*/ 130572 h 183688"/>
              <a:gd name="connsiteX24" fmla="*/ 463715 w 1667789"/>
              <a:gd name="connsiteY24" fmla="*/ 118718 h 183688"/>
              <a:gd name="connsiteX25" fmla="*/ 468873 w 1667789"/>
              <a:gd name="connsiteY25" fmla="*/ 106593 h 183688"/>
              <a:gd name="connsiteX26" fmla="*/ 482175 w 1667789"/>
              <a:gd name="connsiteY26" fmla="*/ 101706 h 183688"/>
              <a:gd name="connsiteX27" fmla="*/ 1501616 w 1667789"/>
              <a:gd name="connsiteY27" fmla="*/ 58454 h 183688"/>
              <a:gd name="connsiteX28" fmla="*/ 1485962 w 1667789"/>
              <a:gd name="connsiteY28" fmla="*/ 65151 h 183688"/>
              <a:gd name="connsiteX29" fmla="*/ 1479537 w 1667789"/>
              <a:gd name="connsiteY29" fmla="*/ 83429 h 183688"/>
              <a:gd name="connsiteX30" fmla="*/ 1485962 w 1667789"/>
              <a:gd name="connsiteY30" fmla="*/ 101707 h 183688"/>
              <a:gd name="connsiteX31" fmla="*/ 1501616 w 1667789"/>
              <a:gd name="connsiteY31" fmla="*/ 108404 h 183688"/>
              <a:gd name="connsiteX32" fmla="*/ 1517361 w 1667789"/>
              <a:gd name="connsiteY32" fmla="*/ 101617 h 183688"/>
              <a:gd name="connsiteX33" fmla="*/ 1523876 w 1667789"/>
              <a:gd name="connsiteY33" fmla="*/ 83248 h 183688"/>
              <a:gd name="connsiteX34" fmla="*/ 1517451 w 1667789"/>
              <a:gd name="connsiteY34" fmla="*/ 65060 h 183688"/>
              <a:gd name="connsiteX35" fmla="*/ 1501616 w 1667789"/>
              <a:gd name="connsiteY35" fmla="*/ 58454 h 183688"/>
              <a:gd name="connsiteX36" fmla="*/ 1330166 w 1667789"/>
              <a:gd name="connsiteY36" fmla="*/ 58454 h 183688"/>
              <a:gd name="connsiteX37" fmla="*/ 1314512 w 1667789"/>
              <a:gd name="connsiteY37" fmla="*/ 65151 h 183688"/>
              <a:gd name="connsiteX38" fmla="*/ 1308087 w 1667789"/>
              <a:gd name="connsiteY38" fmla="*/ 83429 h 183688"/>
              <a:gd name="connsiteX39" fmla="*/ 1314512 w 1667789"/>
              <a:gd name="connsiteY39" fmla="*/ 101707 h 183688"/>
              <a:gd name="connsiteX40" fmla="*/ 1330166 w 1667789"/>
              <a:gd name="connsiteY40" fmla="*/ 108404 h 183688"/>
              <a:gd name="connsiteX41" fmla="*/ 1345911 w 1667789"/>
              <a:gd name="connsiteY41" fmla="*/ 101617 h 183688"/>
              <a:gd name="connsiteX42" fmla="*/ 1352426 w 1667789"/>
              <a:gd name="connsiteY42" fmla="*/ 83248 h 183688"/>
              <a:gd name="connsiteX43" fmla="*/ 1346001 w 1667789"/>
              <a:gd name="connsiteY43" fmla="*/ 65060 h 183688"/>
              <a:gd name="connsiteX44" fmla="*/ 1330166 w 1667789"/>
              <a:gd name="connsiteY44" fmla="*/ 58454 h 183688"/>
              <a:gd name="connsiteX45" fmla="*/ 806291 w 1667789"/>
              <a:gd name="connsiteY45" fmla="*/ 58454 h 183688"/>
              <a:gd name="connsiteX46" fmla="*/ 790637 w 1667789"/>
              <a:gd name="connsiteY46" fmla="*/ 65151 h 183688"/>
              <a:gd name="connsiteX47" fmla="*/ 784212 w 1667789"/>
              <a:gd name="connsiteY47" fmla="*/ 83429 h 183688"/>
              <a:gd name="connsiteX48" fmla="*/ 790637 w 1667789"/>
              <a:gd name="connsiteY48" fmla="*/ 101707 h 183688"/>
              <a:gd name="connsiteX49" fmla="*/ 806291 w 1667789"/>
              <a:gd name="connsiteY49" fmla="*/ 108404 h 183688"/>
              <a:gd name="connsiteX50" fmla="*/ 822036 w 1667789"/>
              <a:gd name="connsiteY50" fmla="*/ 101617 h 183688"/>
              <a:gd name="connsiteX51" fmla="*/ 828551 w 1667789"/>
              <a:gd name="connsiteY51" fmla="*/ 83248 h 183688"/>
              <a:gd name="connsiteX52" fmla="*/ 822127 w 1667789"/>
              <a:gd name="connsiteY52" fmla="*/ 65060 h 183688"/>
              <a:gd name="connsiteX53" fmla="*/ 806291 w 1667789"/>
              <a:gd name="connsiteY53" fmla="*/ 58454 h 183688"/>
              <a:gd name="connsiteX54" fmla="*/ 1086612 w 1667789"/>
              <a:gd name="connsiteY54" fmla="*/ 58453 h 183688"/>
              <a:gd name="connsiteX55" fmla="*/ 1070958 w 1667789"/>
              <a:gd name="connsiteY55" fmla="*/ 65059 h 183688"/>
              <a:gd name="connsiteX56" fmla="*/ 1064533 w 1667789"/>
              <a:gd name="connsiteY56" fmla="*/ 83247 h 183688"/>
              <a:gd name="connsiteX57" fmla="*/ 1070958 w 1667789"/>
              <a:gd name="connsiteY57" fmla="*/ 101616 h 183688"/>
              <a:gd name="connsiteX58" fmla="*/ 1086612 w 1667789"/>
              <a:gd name="connsiteY58" fmla="*/ 108403 h 183688"/>
              <a:gd name="connsiteX59" fmla="*/ 1102266 w 1667789"/>
              <a:gd name="connsiteY59" fmla="*/ 101706 h 183688"/>
              <a:gd name="connsiteX60" fmla="*/ 1108691 w 1667789"/>
              <a:gd name="connsiteY60" fmla="*/ 83428 h 183688"/>
              <a:gd name="connsiteX61" fmla="*/ 1102266 w 1667789"/>
              <a:gd name="connsiteY61" fmla="*/ 65150 h 183688"/>
              <a:gd name="connsiteX62" fmla="*/ 1086612 w 1667789"/>
              <a:gd name="connsiteY62" fmla="*/ 58453 h 183688"/>
              <a:gd name="connsiteX63" fmla="*/ 1209351 w 1667789"/>
              <a:gd name="connsiteY63" fmla="*/ 58272 h 183688"/>
              <a:gd name="connsiteX64" fmla="*/ 1194330 w 1667789"/>
              <a:gd name="connsiteY64" fmla="*/ 64697 h 183688"/>
              <a:gd name="connsiteX65" fmla="*/ 1188358 w 1667789"/>
              <a:gd name="connsiteY65" fmla="*/ 83428 h 183688"/>
              <a:gd name="connsiteX66" fmla="*/ 1194240 w 1667789"/>
              <a:gd name="connsiteY66" fmla="*/ 102068 h 183688"/>
              <a:gd name="connsiteX67" fmla="*/ 1208989 w 1667789"/>
              <a:gd name="connsiteY67" fmla="*/ 108584 h 183688"/>
              <a:gd name="connsiteX68" fmla="*/ 1224101 w 1667789"/>
              <a:gd name="connsiteY68" fmla="*/ 102068 h 183688"/>
              <a:gd name="connsiteX69" fmla="*/ 1230344 w 1667789"/>
              <a:gd name="connsiteY69" fmla="*/ 83428 h 183688"/>
              <a:gd name="connsiteX70" fmla="*/ 1224282 w 1667789"/>
              <a:gd name="connsiteY70" fmla="*/ 64788 h 183688"/>
              <a:gd name="connsiteX71" fmla="*/ 1209351 w 1667789"/>
              <a:gd name="connsiteY71" fmla="*/ 58272 h 183688"/>
              <a:gd name="connsiteX72" fmla="*/ 561651 w 1667789"/>
              <a:gd name="connsiteY72" fmla="*/ 58272 h 183688"/>
              <a:gd name="connsiteX73" fmla="*/ 546630 w 1667789"/>
              <a:gd name="connsiteY73" fmla="*/ 64697 h 183688"/>
              <a:gd name="connsiteX74" fmla="*/ 540658 w 1667789"/>
              <a:gd name="connsiteY74" fmla="*/ 83428 h 183688"/>
              <a:gd name="connsiteX75" fmla="*/ 546540 w 1667789"/>
              <a:gd name="connsiteY75" fmla="*/ 102068 h 183688"/>
              <a:gd name="connsiteX76" fmla="*/ 561289 w 1667789"/>
              <a:gd name="connsiteY76" fmla="*/ 108584 h 183688"/>
              <a:gd name="connsiteX77" fmla="*/ 576401 w 1667789"/>
              <a:gd name="connsiteY77" fmla="*/ 102068 h 183688"/>
              <a:gd name="connsiteX78" fmla="*/ 582644 w 1667789"/>
              <a:gd name="connsiteY78" fmla="*/ 83428 h 183688"/>
              <a:gd name="connsiteX79" fmla="*/ 576582 w 1667789"/>
              <a:gd name="connsiteY79" fmla="*/ 64788 h 183688"/>
              <a:gd name="connsiteX80" fmla="*/ 561651 w 1667789"/>
              <a:gd name="connsiteY80" fmla="*/ 58272 h 183688"/>
              <a:gd name="connsiteX81" fmla="*/ 1617116 w 1667789"/>
              <a:gd name="connsiteY81" fmla="*/ 56282 h 183688"/>
              <a:gd name="connsiteX82" fmla="*/ 1603996 w 1667789"/>
              <a:gd name="connsiteY82" fmla="*/ 60806 h 183688"/>
              <a:gd name="connsiteX83" fmla="*/ 1597390 w 1667789"/>
              <a:gd name="connsiteY83" fmla="*/ 73655 h 183688"/>
              <a:gd name="connsiteX84" fmla="*/ 1636119 w 1667789"/>
              <a:gd name="connsiteY84" fmla="*/ 73655 h 183688"/>
              <a:gd name="connsiteX85" fmla="*/ 1630689 w 1667789"/>
              <a:gd name="connsiteY85" fmla="*/ 60987 h 183688"/>
              <a:gd name="connsiteX86" fmla="*/ 1617116 w 1667789"/>
              <a:gd name="connsiteY86" fmla="*/ 56282 h 183688"/>
              <a:gd name="connsiteX87" fmla="*/ 921791 w 1667789"/>
              <a:gd name="connsiteY87" fmla="*/ 56282 h 183688"/>
              <a:gd name="connsiteX88" fmla="*/ 908671 w 1667789"/>
              <a:gd name="connsiteY88" fmla="*/ 60806 h 183688"/>
              <a:gd name="connsiteX89" fmla="*/ 902065 w 1667789"/>
              <a:gd name="connsiteY89" fmla="*/ 73655 h 183688"/>
              <a:gd name="connsiteX90" fmla="*/ 940794 w 1667789"/>
              <a:gd name="connsiteY90" fmla="*/ 73655 h 183688"/>
              <a:gd name="connsiteX91" fmla="*/ 935365 w 1667789"/>
              <a:gd name="connsiteY91" fmla="*/ 60987 h 183688"/>
              <a:gd name="connsiteX92" fmla="*/ 921791 w 1667789"/>
              <a:gd name="connsiteY92" fmla="*/ 56282 h 183688"/>
              <a:gd name="connsiteX93" fmla="*/ 0 w 1667789"/>
              <a:gd name="connsiteY93" fmla="*/ 32936 h 183688"/>
              <a:gd name="connsiteX94" fmla="*/ 30947 w 1667789"/>
              <a:gd name="connsiteY94" fmla="*/ 32936 h 183688"/>
              <a:gd name="connsiteX95" fmla="*/ 45244 w 1667789"/>
              <a:gd name="connsiteY95" fmla="*/ 105145 h 183688"/>
              <a:gd name="connsiteX96" fmla="*/ 62256 w 1667789"/>
              <a:gd name="connsiteY96" fmla="*/ 32936 h 183688"/>
              <a:gd name="connsiteX97" fmla="*/ 95012 w 1667789"/>
              <a:gd name="connsiteY97" fmla="*/ 32936 h 183688"/>
              <a:gd name="connsiteX98" fmla="*/ 112205 w 1667789"/>
              <a:gd name="connsiteY98" fmla="*/ 104783 h 183688"/>
              <a:gd name="connsiteX99" fmla="*/ 126321 w 1667789"/>
              <a:gd name="connsiteY99" fmla="*/ 32936 h 183688"/>
              <a:gd name="connsiteX100" fmla="*/ 152400 w 1667789"/>
              <a:gd name="connsiteY100" fmla="*/ 32936 h 183688"/>
              <a:gd name="connsiteX101" fmla="*/ 155458 w 1667789"/>
              <a:gd name="connsiteY101" fmla="*/ 32936 h 183688"/>
              <a:gd name="connsiteX102" fmla="*/ 183347 w 1667789"/>
              <a:gd name="connsiteY102" fmla="*/ 32936 h 183688"/>
              <a:gd name="connsiteX103" fmla="*/ 197644 w 1667789"/>
              <a:gd name="connsiteY103" fmla="*/ 105145 h 183688"/>
              <a:gd name="connsiteX104" fmla="*/ 214656 w 1667789"/>
              <a:gd name="connsiteY104" fmla="*/ 32936 h 183688"/>
              <a:gd name="connsiteX105" fmla="*/ 247412 w 1667789"/>
              <a:gd name="connsiteY105" fmla="*/ 32936 h 183688"/>
              <a:gd name="connsiteX106" fmla="*/ 264605 w 1667789"/>
              <a:gd name="connsiteY106" fmla="*/ 104783 h 183688"/>
              <a:gd name="connsiteX107" fmla="*/ 278721 w 1667789"/>
              <a:gd name="connsiteY107" fmla="*/ 32936 h 183688"/>
              <a:gd name="connsiteX108" fmla="*/ 304800 w 1667789"/>
              <a:gd name="connsiteY108" fmla="*/ 32936 h 183688"/>
              <a:gd name="connsiteX109" fmla="*/ 307858 w 1667789"/>
              <a:gd name="connsiteY109" fmla="*/ 32936 h 183688"/>
              <a:gd name="connsiteX110" fmla="*/ 335747 w 1667789"/>
              <a:gd name="connsiteY110" fmla="*/ 32936 h 183688"/>
              <a:gd name="connsiteX111" fmla="*/ 350044 w 1667789"/>
              <a:gd name="connsiteY111" fmla="*/ 105145 h 183688"/>
              <a:gd name="connsiteX112" fmla="*/ 367056 w 1667789"/>
              <a:gd name="connsiteY112" fmla="*/ 32936 h 183688"/>
              <a:gd name="connsiteX113" fmla="*/ 399812 w 1667789"/>
              <a:gd name="connsiteY113" fmla="*/ 32936 h 183688"/>
              <a:gd name="connsiteX114" fmla="*/ 417005 w 1667789"/>
              <a:gd name="connsiteY114" fmla="*/ 104783 h 183688"/>
              <a:gd name="connsiteX115" fmla="*/ 431121 w 1667789"/>
              <a:gd name="connsiteY115" fmla="*/ 32936 h 183688"/>
              <a:gd name="connsiteX116" fmla="*/ 460258 w 1667789"/>
              <a:gd name="connsiteY116" fmla="*/ 32936 h 183688"/>
              <a:gd name="connsiteX117" fmla="*/ 432930 w 1667789"/>
              <a:gd name="connsiteY117" fmla="*/ 133920 h 183688"/>
              <a:gd name="connsiteX118" fmla="*/ 398726 w 1667789"/>
              <a:gd name="connsiteY118" fmla="*/ 133920 h 183688"/>
              <a:gd name="connsiteX119" fmla="*/ 382800 w 1667789"/>
              <a:gd name="connsiteY119" fmla="*/ 68407 h 183688"/>
              <a:gd name="connsiteX120" fmla="*/ 366332 w 1667789"/>
              <a:gd name="connsiteY120" fmla="*/ 133920 h 183688"/>
              <a:gd name="connsiteX121" fmla="*/ 332308 w 1667789"/>
              <a:gd name="connsiteY121" fmla="*/ 133920 h 183688"/>
              <a:gd name="connsiteX122" fmla="*/ 306334 w 1667789"/>
              <a:gd name="connsiteY122" fmla="*/ 38567 h 183688"/>
              <a:gd name="connsiteX123" fmla="*/ 280530 w 1667789"/>
              <a:gd name="connsiteY123" fmla="*/ 133920 h 183688"/>
              <a:gd name="connsiteX124" fmla="*/ 246326 w 1667789"/>
              <a:gd name="connsiteY124" fmla="*/ 133920 h 183688"/>
              <a:gd name="connsiteX125" fmla="*/ 230400 w 1667789"/>
              <a:gd name="connsiteY125" fmla="*/ 68407 h 183688"/>
              <a:gd name="connsiteX126" fmla="*/ 213932 w 1667789"/>
              <a:gd name="connsiteY126" fmla="*/ 133920 h 183688"/>
              <a:gd name="connsiteX127" fmla="*/ 179908 w 1667789"/>
              <a:gd name="connsiteY127" fmla="*/ 133920 h 183688"/>
              <a:gd name="connsiteX128" fmla="*/ 153934 w 1667789"/>
              <a:gd name="connsiteY128" fmla="*/ 38567 h 183688"/>
              <a:gd name="connsiteX129" fmla="*/ 128130 w 1667789"/>
              <a:gd name="connsiteY129" fmla="*/ 133920 h 183688"/>
              <a:gd name="connsiteX130" fmla="*/ 93926 w 1667789"/>
              <a:gd name="connsiteY130" fmla="*/ 133920 h 183688"/>
              <a:gd name="connsiteX131" fmla="*/ 78000 w 1667789"/>
              <a:gd name="connsiteY131" fmla="*/ 68407 h 183688"/>
              <a:gd name="connsiteX132" fmla="*/ 61532 w 1667789"/>
              <a:gd name="connsiteY132" fmla="*/ 133920 h 183688"/>
              <a:gd name="connsiteX133" fmla="*/ 27508 w 1667789"/>
              <a:gd name="connsiteY133" fmla="*/ 133920 h 183688"/>
              <a:gd name="connsiteX134" fmla="*/ 691153 w 1667789"/>
              <a:gd name="connsiteY134" fmla="*/ 31850 h 183688"/>
              <a:gd name="connsiteX135" fmla="*/ 719476 w 1667789"/>
              <a:gd name="connsiteY135" fmla="*/ 43342 h 183688"/>
              <a:gd name="connsiteX136" fmla="*/ 730063 w 1667789"/>
              <a:gd name="connsiteY136" fmla="*/ 74922 h 183688"/>
              <a:gd name="connsiteX137" fmla="*/ 730063 w 1667789"/>
              <a:gd name="connsiteY137" fmla="*/ 133920 h 183688"/>
              <a:gd name="connsiteX138" fmla="*/ 699297 w 1667789"/>
              <a:gd name="connsiteY138" fmla="*/ 133920 h 183688"/>
              <a:gd name="connsiteX139" fmla="*/ 699297 w 1667789"/>
              <a:gd name="connsiteY139" fmla="*/ 79085 h 183688"/>
              <a:gd name="connsiteX140" fmla="*/ 694049 w 1667789"/>
              <a:gd name="connsiteY140" fmla="*/ 63340 h 183688"/>
              <a:gd name="connsiteX141" fmla="*/ 679933 w 1667789"/>
              <a:gd name="connsiteY141" fmla="*/ 57730 h 183688"/>
              <a:gd name="connsiteX142" fmla="*/ 665817 w 1667789"/>
              <a:gd name="connsiteY142" fmla="*/ 63340 h 183688"/>
              <a:gd name="connsiteX143" fmla="*/ 660568 w 1667789"/>
              <a:gd name="connsiteY143" fmla="*/ 79085 h 183688"/>
              <a:gd name="connsiteX144" fmla="*/ 660568 w 1667789"/>
              <a:gd name="connsiteY144" fmla="*/ 133920 h 183688"/>
              <a:gd name="connsiteX145" fmla="*/ 629622 w 1667789"/>
              <a:gd name="connsiteY145" fmla="*/ 133920 h 183688"/>
              <a:gd name="connsiteX146" fmla="*/ 629622 w 1667789"/>
              <a:gd name="connsiteY146" fmla="*/ 32936 h 183688"/>
              <a:gd name="connsiteX147" fmla="*/ 660568 w 1667789"/>
              <a:gd name="connsiteY147" fmla="*/ 32936 h 183688"/>
              <a:gd name="connsiteX148" fmla="*/ 660568 w 1667789"/>
              <a:gd name="connsiteY148" fmla="*/ 46328 h 183688"/>
              <a:gd name="connsiteX149" fmla="*/ 673237 w 1667789"/>
              <a:gd name="connsiteY149" fmla="*/ 35741 h 183688"/>
              <a:gd name="connsiteX150" fmla="*/ 691153 w 1667789"/>
              <a:gd name="connsiteY150" fmla="*/ 31850 h 183688"/>
              <a:gd name="connsiteX151" fmla="*/ 1510846 w 1667789"/>
              <a:gd name="connsiteY151" fmla="*/ 31489 h 183688"/>
              <a:gd name="connsiteX152" fmla="*/ 1533468 w 1667789"/>
              <a:gd name="connsiteY152" fmla="*/ 37823 h 183688"/>
              <a:gd name="connsiteX153" fmla="*/ 1549484 w 1667789"/>
              <a:gd name="connsiteY153" fmla="*/ 55921 h 183688"/>
              <a:gd name="connsiteX154" fmla="*/ 1555366 w 1667789"/>
              <a:gd name="connsiteY154" fmla="*/ 83248 h 183688"/>
              <a:gd name="connsiteX155" fmla="*/ 1549484 w 1667789"/>
              <a:gd name="connsiteY155" fmla="*/ 110666 h 183688"/>
              <a:gd name="connsiteX156" fmla="*/ 1533468 w 1667789"/>
              <a:gd name="connsiteY156" fmla="*/ 128944 h 183688"/>
              <a:gd name="connsiteX157" fmla="*/ 1510846 w 1667789"/>
              <a:gd name="connsiteY157" fmla="*/ 135369 h 183688"/>
              <a:gd name="connsiteX158" fmla="*/ 1492296 w 1667789"/>
              <a:gd name="connsiteY158" fmla="*/ 131025 h 183688"/>
              <a:gd name="connsiteX159" fmla="*/ 1479718 w 1667789"/>
              <a:gd name="connsiteY159" fmla="*/ 119805 h 183688"/>
              <a:gd name="connsiteX160" fmla="*/ 1479718 w 1667789"/>
              <a:gd name="connsiteY160" fmla="*/ 182060 h 183688"/>
              <a:gd name="connsiteX161" fmla="*/ 1448772 w 1667789"/>
              <a:gd name="connsiteY161" fmla="*/ 182060 h 183688"/>
              <a:gd name="connsiteX162" fmla="*/ 1448772 w 1667789"/>
              <a:gd name="connsiteY162" fmla="*/ 32937 h 183688"/>
              <a:gd name="connsiteX163" fmla="*/ 1479718 w 1667789"/>
              <a:gd name="connsiteY163" fmla="*/ 32937 h 183688"/>
              <a:gd name="connsiteX164" fmla="*/ 1479718 w 1667789"/>
              <a:gd name="connsiteY164" fmla="*/ 47234 h 183688"/>
              <a:gd name="connsiteX165" fmla="*/ 1492205 w 1667789"/>
              <a:gd name="connsiteY165" fmla="*/ 35833 h 183688"/>
              <a:gd name="connsiteX166" fmla="*/ 1510846 w 1667789"/>
              <a:gd name="connsiteY166" fmla="*/ 31489 h 183688"/>
              <a:gd name="connsiteX167" fmla="*/ 815521 w 1667789"/>
              <a:gd name="connsiteY167" fmla="*/ 31489 h 183688"/>
              <a:gd name="connsiteX168" fmla="*/ 838143 w 1667789"/>
              <a:gd name="connsiteY168" fmla="*/ 37823 h 183688"/>
              <a:gd name="connsiteX169" fmla="*/ 854159 w 1667789"/>
              <a:gd name="connsiteY169" fmla="*/ 55921 h 183688"/>
              <a:gd name="connsiteX170" fmla="*/ 860041 w 1667789"/>
              <a:gd name="connsiteY170" fmla="*/ 83248 h 183688"/>
              <a:gd name="connsiteX171" fmla="*/ 854159 w 1667789"/>
              <a:gd name="connsiteY171" fmla="*/ 110666 h 183688"/>
              <a:gd name="connsiteX172" fmla="*/ 838143 w 1667789"/>
              <a:gd name="connsiteY172" fmla="*/ 128944 h 183688"/>
              <a:gd name="connsiteX173" fmla="*/ 815521 w 1667789"/>
              <a:gd name="connsiteY173" fmla="*/ 135369 h 183688"/>
              <a:gd name="connsiteX174" fmla="*/ 796971 w 1667789"/>
              <a:gd name="connsiteY174" fmla="*/ 131025 h 183688"/>
              <a:gd name="connsiteX175" fmla="*/ 784393 w 1667789"/>
              <a:gd name="connsiteY175" fmla="*/ 119805 h 183688"/>
              <a:gd name="connsiteX176" fmla="*/ 784393 w 1667789"/>
              <a:gd name="connsiteY176" fmla="*/ 182060 h 183688"/>
              <a:gd name="connsiteX177" fmla="*/ 753447 w 1667789"/>
              <a:gd name="connsiteY177" fmla="*/ 182060 h 183688"/>
              <a:gd name="connsiteX178" fmla="*/ 753447 w 1667789"/>
              <a:gd name="connsiteY178" fmla="*/ 32937 h 183688"/>
              <a:gd name="connsiteX179" fmla="*/ 784393 w 1667789"/>
              <a:gd name="connsiteY179" fmla="*/ 32937 h 183688"/>
              <a:gd name="connsiteX180" fmla="*/ 784393 w 1667789"/>
              <a:gd name="connsiteY180" fmla="*/ 47234 h 183688"/>
              <a:gd name="connsiteX181" fmla="*/ 796881 w 1667789"/>
              <a:gd name="connsiteY181" fmla="*/ 35833 h 183688"/>
              <a:gd name="connsiteX182" fmla="*/ 815521 w 1667789"/>
              <a:gd name="connsiteY182" fmla="*/ 31489 h 183688"/>
              <a:gd name="connsiteX183" fmla="*/ 1617478 w 1667789"/>
              <a:gd name="connsiteY183" fmla="*/ 31488 h 183688"/>
              <a:gd name="connsiteX184" fmla="*/ 1643539 w 1667789"/>
              <a:gd name="connsiteY184" fmla="*/ 37641 h 183688"/>
              <a:gd name="connsiteX185" fmla="*/ 1661365 w 1667789"/>
              <a:gd name="connsiteY185" fmla="*/ 55196 h 183688"/>
              <a:gd name="connsiteX186" fmla="*/ 1667789 w 1667789"/>
              <a:gd name="connsiteY186" fmla="*/ 81799 h 183688"/>
              <a:gd name="connsiteX187" fmla="*/ 1667247 w 1667789"/>
              <a:gd name="connsiteY187" fmla="*/ 90848 h 183688"/>
              <a:gd name="connsiteX188" fmla="*/ 1597209 w 1667789"/>
              <a:gd name="connsiteY188" fmla="*/ 90848 h 183688"/>
              <a:gd name="connsiteX189" fmla="*/ 1603272 w 1667789"/>
              <a:gd name="connsiteY189" fmla="*/ 105235 h 183688"/>
              <a:gd name="connsiteX190" fmla="*/ 1616393 w 1667789"/>
              <a:gd name="connsiteY190" fmla="*/ 110212 h 183688"/>
              <a:gd name="connsiteX191" fmla="*/ 1632499 w 1667789"/>
              <a:gd name="connsiteY191" fmla="*/ 100440 h 183688"/>
              <a:gd name="connsiteX192" fmla="*/ 1665437 w 1667789"/>
              <a:gd name="connsiteY192" fmla="*/ 100440 h 183688"/>
              <a:gd name="connsiteX193" fmla="*/ 1656297 w 1667789"/>
              <a:gd name="connsiteY193" fmla="*/ 118356 h 183688"/>
              <a:gd name="connsiteX194" fmla="*/ 1639738 w 1667789"/>
              <a:gd name="connsiteY194" fmla="*/ 130843 h 183688"/>
              <a:gd name="connsiteX195" fmla="*/ 1617478 w 1667789"/>
              <a:gd name="connsiteY195" fmla="*/ 135368 h 183688"/>
              <a:gd name="connsiteX196" fmla="*/ 1591056 w 1667789"/>
              <a:gd name="connsiteY196" fmla="*/ 129034 h 183688"/>
              <a:gd name="connsiteX197" fmla="*/ 1572959 w 1667789"/>
              <a:gd name="connsiteY197" fmla="*/ 110936 h 183688"/>
              <a:gd name="connsiteX198" fmla="*/ 1566443 w 1667789"/>
              <a:gd name="connsiteY198" fmla="*/ 83428 h 183688"/>
              <a:gd name="connsiteX199" fmla="*/ 1572868 w 1667789"/>
              <a:gd name="connsiteY199" fmla="*/ 55920 h 183688"/>
              <a:gd name="connsiteX200" fmla="*/ 1590875 w 1667789"/>
              <a:gd name="connsiteY200" fmla="*/ 37822 h 183688"/>
              <a:gd name="connsiteX201" fmla="*/ 1617478 w 1667789"/>
              <a:gd name="connsiteY201" fmla="*/ 31488 h 183688"/>
              <a:gd name="connsiteX202" fmla="*/ 1209351 w 1667789"/>
              <a:gd name="connsiteY202" fmla="*/ 31488 h 183688"/>
              <a:gd name="connsiteX203" fmla="*/ 1236135 w 1667789"/>
              <a:gd name="connsiteY203" fmla="*/ 37822 h 183688"/>
              <a:gd name="connsiteX204" fmla="*/ 1254957 w 1667789"/>
              <a:gd name="connsiteY204" fmla="*/ 56010 h 183688"/>
              <a:gd name="connsiteX205" fmla="*/ 1261834 w 1667789"/>
              <a:gd name="connsiteY205" fmla="*/ 83428 h 183688"/>
              <a:gd name="connsiteX206" fmla="*/ 1254866 w 1667789"/>
              <a:gd name="connsiteY206" fmla="*/ 110846 h 183688"/>
              <a:gd name="connsiteX207" fmla="*/ 1235864 w 1667789"/>
              <a:gd name="connsiteY207" fmla="*/ 129034 h 183688"/>
              <a:gd name="connsiteX208" fmla="*/ 1208989 w 1667789"/>
              <a:gd name="connsiteY208" fmla="*/ 135368 h 183688"/>
              <a:gd name="connsiteX209" fmla="*/ 1182295 w 1667789"/>
              <a:gd name="connsiteY209" fmla="*/ 129034 h 183688"/>
              <a:gd name="connsiteX210" fmla="*/ 1163655 w 1667789"/>
              <a:gd name="connsiteY210" fmla="*/ 110936 h 183688"/>
              <a:gd name="connsiteX211" fmla="*/ 1156869 w 1667789"/>
              <a:gd name="connsiteY211" fmla="*/ 83428 h 183688"/>
              <a:gd name="connsiteX212" fmla="*/ 1163746 w 1667789"/>
              <a:gd name="connsiteY212" fmla="*/ 56010 h 183688"/>
              <a:gd name="connsiteX213" fmla="*/ 1182567 w 1667789"/>
              <a:gd name="connsiteY213" fmla="*/ 37822 h 183688"/>
              <a:gd name="connsiteX214" fmla="*/ 1209351 w 1667789"/>
              <a:gd name="connsiteY214" fmla="*/ 31488 h 183688"/>
              <a:gd name="connsiteX215" fmla="*/ 1077563 w 1667789"/>
              <a:gd name="connsiteY215" fmla="*/ 31488 h 183688"/>
              <a:gd name="connsiteX216" fmla="*/ 1096294 w 1667789"/>
              <a:gd name="connsiteY216" fmla="*/ 35832 h 183688"/>
              <a:gd name="connsiteX217" fmla="*/ 1108691 w 1667789"/>
              <a:gd name="connsiteY217" fmla="*/ 47233 h 183688"/>
              <a:gd name="connsiteX218" fmla="*/ 1108691 w 1667789"/>
              <a:gd name="connsiteY218" fmla="*/ 32936 h 183688"/>
              <a:gd name="connsiteX219" fmla="*/ 1139638 w 1667789"/>
              <a:gd name="connsiteY219" fmla="*/ 32936 h 183688"/>
              <a:gd name="connsiteX220" fmla="*/ 1139638 w 1667789"/>
              <a:gd name="connsiteY220" fmla="*/ 133739 h 183688"/>
              <a:gd name="connsiteX221" fmla="*/ 1134118 w 1667789"/>
              <a:gd name="connsiteY221" fmla="*/ 158985 h 183688"/>
              <a:gd name="connsiteX222" fmla="*/ 1117287 w 1667789"/>
              <a:gd name="connsiteY222" fmla="*/ 176992 h 183688"/>
              <a:gd name="connsiteX223" fmla="*/ 1089146 w 1667789"/>
              <a:gd name="connsiteY223" fmla="*/ 183688 h 183688"/>
              <a:gd name="connsiteX224" fmla="*/ 1052770 w 1667789"/>
              <a:gd name="connsiteY224" fmla="*/ 173101 h 183688"/>
              <a:gd name="connsiteX225" fmla="*/ 1036844 w 1667789"/>
              <a:gd name="connsiteY225" fmla="*/ 144417 h 183688"/>
              <a:gd name="connsiteX226" fmla="*/ 1067429 w 1667789"/>
              <a:gd name="connsiteY226" fmla="*/ 144417 h 183688"/>
              <a:gd name="connsiteX227" fmla="*/ 1074306 w 1667789"/>
              <a:gd name="connsiteY227" fmla="*/ 153556 h 183688"/>
              <a:gd name="connsiteX228" fmla="*/ 1087698 w 1667789"/>
              <a:gd name="connsiteY228" fmla="*/ 156904 h 183688"/>
              <a:gd name="connsiteX229" fmla="*/ 1102990 w 1667789"/>
              <a:gd name="connsiteY229" fmla="*/ 151384 h 183688"/>
              <a:gd name="connsiteX230" fmla="*/ 1108691 w 1667789"/>
              <a:gd name="connsiteY230" fmla="*/ 133739 h 183688"/>
              <a:gd name="connsiteX231" fmla="*/ 1108691 w 1667789"/>
              <a:gd name="connsiteY231" fmla="*/ 119442 h 183688"/>
              <a:gd name="connsiteX232" fmla="*/ 1096204 w 1667789"/>
              <a:gd name="connsiteY232" fmla="*/ 130934 h 183688"/>
              <a:gd name="connsiteX233" fmla="*/ 1077563 w 1667789"/>
              <a:gd name="connsiteY233" fmla="*/ 135368 h 183688"/>
              <a:gd name="connsiteX234" fmla="*/ 1054941 w 1667789"/>
              <a:gd name="connsiteY234" fmla="*/ 128943 h 183688"/>
              <a:gd name="connsiteX235" fmla="*/ 1038925 w 1667789"/>
              <a:gd name="connsiteY235" fmla="*/ 110665 h 183688"/>
              <a:gd name="connsiteX236" fmla="*/ 1033043 w 1667789"/>
              <a:gd name="connsiteY236" fmla="*/ 83247 h 183688"/>
              <a:gd name="connsiteX237" fmla="*/ 1038925 w 1667789"/>
              <a:gd name="connsiteY237" fmla="*/ 55920 h 183688"/>
              <a:gd name="connsiteX238" fmla="*/ 1054941 w 1667789"/>
              <a:gd name="connsiteY238" fmla="*/ 37822 h 183688"/>
              <a:gd name="connsiteX239" fmla="*/ 1077563 w 1667789"/>
              <a:gd name="connsiteY239" fmla="*/ 31488 h 183688"/>
              <a:gd name="connsiteX240" fmla="*/ 922153 w 1667789"/>
              <a:gd name="connsiteY240" fmla="*/ 31488 h 183688"/>
              <a:gd name="connsiteX241" fmla="*/ 948214 w 1667789"/>
              <a:gd name="connsiteY241" fmla="*/ 37641 h 183688"/>
              <a:gd name="connsiteX242" fmla="*/ 966040 w 1667789"/>
              <a:gd name="connsiteY242" fmla="*/ 55196 h 183688"/>
              <a:gd name="connsiteX243" fmla="*/ 972464 w 1667789"/>
              <a:gd name="connsiteY243" fmla="*/ 81799 h 183688"/>
              <a:gd name="connsiteX244" fmla="*/ 971922 w 1667789"/>
              <a:gd name="connsiteY244" fmla="*/ 90848 h 183688"/>
              <a:gd name="connsiteX245" fmla="*/ 901884 w 1667789"/>
              <a:gd name="connsiteY245" fmla="*/ 90848 h 183688"/>
              <a:gd name="connsiteX246" fmla="*/ 907947 w 1667789"/>
              <a:gd name="connsiteY246" fmla="*/ 105235 h 183688"/>
              <a:gd name="connsiteX247" fmla="*/ 921068 w 1667789"/>
              <a:gd name="connsiteY247" fmla="*/ 110212 h 183688"/>
              <a:gd name="connsiteX248" fmla="*/ 937174 w 1667789"/>
              <a:gd name="connsiteY248" fmla="*/ 100440 h 183688"/>
              <a:gd name="connsiteX249" fmla="*/ 970112 w 1667789"/>
              <a:gd name="connsiteY249" fmla="*/ 100440 h 183688"/>
              <a:gd name="connsiteX250" fmla="*/ 960973 w 1667789"/>
              <a:gd name="connsiteY250" fmla="*/ 118356 h 183688"/>
              <a:gd name="connsiteX251" fmla="*/ 944413 w 1667789"/>
              <a:gd name="connsiteY251" fmla="*/ 130843 h 183688"/>
              <a:gd name="connsiteX252" fmla="*/ 922153 w 1667789"/>
              <a:gd name="connsiteY252" fmla="*/ 135368 h 183688"/>
              <a:gd name="connsiteX253" fmla="*/ 895731 w 1667789"/>
              <a:gd name="connsiteY253" fmla="*/ 129034 h 183688"/>
              <a:gd name="connsiteX254" fmla="*/ 877634 w 1667789"/>
              <a:gd name="connsiteY254" fmla="*/ 110936 h 183688"/>
              <a:gd name="connsiteX255" fmla="*/ 871118 w 1667789"/>
              <a:gd name="connsiteY255" fmla="*/ 83428 h 183688"/>
              <a:gd name="connsiteX256" fmla="*/ 877543 w 1667789"/>
              <a:gd name="connsiteY256" fmla="*/ 55920 h 183688"/>
              <a:gd name="connsiteX257" fmla="*/ 895550 w 1667789"/>
              <a:gd name="connsiteY257" fmla="*/ 37822 h 183688"/>
              <a:gd name="connsiteX258" fmla="*/ 922153 w 1667789"/>
              <a:gd name="connsiteY258" fmla="*/ 31488 h 183688"/>
              <a:gd name="connsiteX259" fmla="*/ 561651 w 1667789"/>
              <a:gd name="connsiteY259" fmla="*/ 31488 h 183688"/>
              <a:gd name="connsiteX260" fmla="*/ 588436 w 1667789"/>
              <a:gd name="connsiteY260" fmla="*/ 37822 h 183688"/>
              <a:gd name="connsiteX261" fmla="*/ 607257 w 1667789"/>
              <a:gd name="connsiteY261" fmla="*/ 56010 h 183688"/>
              <a:gd name="connsiteX262" fmla="*/ 614134 w 1667789"/>
              <a:gd name="connsiteY262" fmla="*/ 83428 h 183688"/>
              <a:gd name="connsiteX263" fmla="*/ 607166 w 1667789"/>
              <a:gd name="connsiteY263" fmla="*/ 110846 h 183688"/>
              <a:gd name="connsiteX264" fmla="*/ 588164 w 1667789"/>
              <a:gd name="connsiteY264" fmla="*/ 129034 h 183688"/>
              <a:gd name="connsiteX265" fmla="*/ 561289 w 1667789"/>
              <a:gd name="connsiteY265" fmla="*/ 135368 h 183688"/>
              <a:gd name="connsiteX266" fmla="*/ 534595 w 1667789"/>
              <a:gd name="connsiteY266" fmla="*/ 129034 h 183688"/>
              <a:gd name="connsiteX267" fmla="*/ 515955 w 1667789"/>
              <a:gd name="connsiteY267" fmla="*/ 110936 h 183688"/>
              <a:gd name="connsiteX268" fmla="*/ 509169 w 1667789"/>
              <a:gd name="connsiteY268" fmla="*/ 83428 h 183688"/>
              <a:gd name="connsiteX269" fmla="*/ 516046 w 1667789"/>
              <a:gd name="connsiteY269" fmla="*/ 56010 h 183688"/>
              <a:gd name="connsiteX270" fmla="*/ 534867 w 1667789"/>
              <a:gd name="connsiteY270" fmla="*/ 37822 h 183688"/>
              <a:gd name="connsiteX271" fmla="*/ 561651 w 1667789"/>
              <a:gd name="connsiteY271" fmla="*/ 31488 h 183688"/>
              <a:gd name="connsiteX272" fmla="*/ 1277321 w 1667789"/>
              <a:gd name="connsiteY272" fmla="*/ 0 h 183688"/>
              <a:gd name="connsiteX273" fmla="*/ 1308268 w 1667789"/>
              <a:gd name="connsiteY273" fmla="*/ 0 h 183688"/>
              <a:gd name="connsiteX274" fmla="*/ 1308268 w 1667789"/>
              <a:gd name="connsiteY274" fmla="*/ 47234 h 183688"/>
              <a:gd name="connsiteX275" fmla="*/ 1320756 w 1667789"/>
              <a:gd name="connsiteY275" fmla="*/ 35833 h 183688"/>
              <a:gd name="connsiteX276" fmla="*/ 1339396 w 1667789"/>
              <a:gd name="connsiteY276" fmla="*/ 31489 h 183688"/>
              <a:gd name="connsiteX277" fmla="*/ 1362018 w 1667789"/>
              <a:gd name="connsiteY277" fmla="*/ 37823 h 183688"/>
              <a:gd name="connsiteX278" fmla="*/ 1378034 w 1667789"/>
              <a:gd name="connsiteY278" fmla="*/ 55921 h 183688"/>
              <a:gd name="connsiteX279" fmla="*/ 1383916 w 1667789"/>
              <a:gd name="connsiteY279" fmla="*/ 83248 h 183688"/>
              <a:gd name="connsiteX280" fmla="*/ 1378034 w 1667789"/>
              <a:gd name="connsiteY280" fmla="*/ 110666 h 183688"/>
              <a:gd name="connsiteX281" fmla="*/ 1362018 w 1667789"/>
              <a:gd name="connsiteY281" fmla="*/ 128944 h 183688"/>
              <a:gd name="connsiteX282" fmla="*/ 1339396 w 1667789"/>
              <a:gd name="connsiteY282" fmla="*/ 135369 h 183688"/>
              <a:gd name="connsiteX283" fmla="*/ 1320756 w 1667789"/>
              <a:gd name="connsiteY283" fmla="*/ 131116 h 183688"/>
              <a:gd name="connsiteX284" fmla="*/ 1308268 w 1667789"/>
              <a:gd name="connsiteY284" fmla="*/ 119805 h 183688"/>
              <a:gd name="connsiteX285" fmla="*/ 1308268 w 1667789"/>
              <a:gd name="connsiteY285" fmla="*/ 133921 h 183688"/>
              <a:gd name="connsiteX286" fmla="*/ 1277321 w 1667789"/>
              <a:gd name="connsiteY286" fmla="*/ 133921 h 1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667789" h="183688">
                <a:moveTo>
                  <a:pt x="1415625" y="101706"/>
                </a:moveTo>
                <a:cubicBezTo>
                  <a:pt x="1420933" y="101706"/>
                  <a:pt x="1425307" y="103335"/>
                  <a:pt x="1428745" y="106593"/>
                </a:cubicBezTo>
                <a:cubicBezTo>
                  <a:pt x="1432184" y="109850"/>
                  <a:pt x="1433903" y="113892"/>
                  <a:pt x="1433903" y="118718"/>
                </a:cubicBezTo>
                <a:cubicBezTo>
                  <a:pt x="1433903" y="123423"/>
                  <a:pt x="1432184" y="127375"/>
                  <a:pt x="1428745" y="130572"/>
                </a:cubicBezTo>
                <a:cubicBezTo>
                  <a:pt x="1425307" y="133769"/>
                  <a:pt x="1420933" y="135368"/>
                  <a:pt x="1415625" y="135368"/>
                </a:cubicBezTo>
                <a:cubicBezTo>
                  <a:pt x="1410195" y="135368"/>
                  <a:pt x="1405761" y="133769"/>
                  <a:pt x="1402323" y="130572"/>
                </a:cubicBezTo>
                <a:cubicBezTo>
                  <a:pt x="1398884" y="127375"/>
                  <a:pt x="1397165" y="123423"/>
                  <a:pt x="1397165" y="118718"/>
                </a:cubicBezTo>
                <a:cubicBezTo>
                  <a:pt x="1397165" y="113892"/>
                  <a:pt x="1398884" y="109850"/>
                  <a:pt x="1402323" y="106593"/>
                </a:cubicBezTo>
                <a:cubicBezTo>
                  <a:pt x="1405761" y="103335"/>
                  <a:pt x="1410195" y="101706"/>
                  <a:pt x="1415625" y="101706"/>
                </a:cubicBezTo>
                <a:close/>
                <a:moveTo>
                  <a:pt x="1006050" y="101706"/>
                </a:moveTo>
                <a:cubicBezTo>
                  <a:pt x="1011358" y="101706"/>
                  <a:pt x="1015732" y="103335"/>
                  <a:pt x="1019170" y="106593"/>
                </a:cubicBezTo>
                <a:cubicBezTo>
                  <a:pt x="1022609" y="109850"/>
                  <a:pt x="1024328" y="113892"/>
                  <a:pt x="1024328" y="118718"/>
                </a:cubicBezTo>
                <a:cubicBezTo>
                  <a:pt x="1024328" y="123423"/>
                  <a:pt x="1022609" y="127375"/>
                  <a:pt x="1019170" y="130572"/>
                </a:cubicBezTo>
                <a:cubicBezTo>
                  <a:pt x="1015732" y="133769"/>
                  <a:pt x="1011358" y="135368"/>
                  <a:pt x="1006050" y="135368"/>
                </a:cubicBezTo>
                <a:cubicBezTo>
                  <a:pt x="1000620" y="135368"/>
                  <a:pt x="996186" y="133769"/>
                  <a:pt x="992748" y="130572"/>
                </a:cubicBezTo>
                <a:cubicBezTo>
                  <a:pt x="989309" y="127375"/>
                  <a:pt x="987590" y="123423"/>
                  <a:pt x="987590" y="118718"/>
                </a:cubicBezTo>
                <a:cubicBezTo>
                  <a:pt x="987590" y="113892"/>
                  <a:pt x="989309" y="109850"/>
                  <a:pt x="992748" y="106593"/>
                </a:cubicBezTo>
                <a:cubicBezTo>
                  <a:pt x="996186" y="103335"/>
                  <a:pt x="1000620" y="101706"/>
                  <a:pt x="1006050" y="101706"/>
                </a:cubicBezTo>
                <a:close/>
                <a:moveTo>
                  <a:pt x="482175" y="101706"/>
                </a:moveTo>
                <a:cubicBezTo>
                  <a:pt x="487483" y="101706"/>
                  <a:pt x="491857" y="103335"/>
                  <a:pt x="495295" y="106593"/>
                </a:cubicBezTo>
                <a:cubicBezTo>
                  <a:pt x="498734" y="109850"/>
                  <a:pt x="500453" y="113892"/>
                  <a:pt x="500453" y="118718"/>
                </a:cubicBezTo>
                <a:cubicBezTo>
                  <a:pt x="500453" y="123423"/>
                  <a:pt x="498734" y="127375"/>
                  <a:pt x="495295" y="130572"/>
                </a:cubicBezTo>
                <a:cubicBezTo>
                  <a:pt x="491857" y="133769"/>
                  <a:pt x="487483" y="135368"/>
                  <a:pt x="482175" y="135368"/>
                </a:cubicBezTo>
                <a:cubicBezTo>
                  <a:pt x="476745" y="135368"/>
                  <a:pt x="472312" y="133769"/>
                  <a:pt x="468873" y="130572"/>
                </a:cubicBezTo>
                <a:cubicBezTo>
                  <a:pt x="465435" y="127375"/>
                  <a:pt x="463715" y="123423"/>
                  <a:pt x="463715" y="118718"/>
                </a:cubicBezTo>
                <a:cubicBezTo>
                  <a:pt x="463715" y="113892"/>
                  <a:pt x="465435" y="109850"/>
                  <a:pt x="468873" y="106593"/>
                </a:cubicBezTo>
                <a:cubicBezTo>
                  <a:pt x="472312" y="103335"/>
                  <a:pt x="476745" y="101706"/>
                  <a:pt x="482175" y="101706"/>
                </a:cubicBezTo>
                <a:close/>
                <a:moveTo>
                  <a:pt x="1501616" y="58454"/>
                </a:moveTo>
                <a:cubicBezTo>
                  <a:pt x="1495463" y="58454"/>
                  <a:pt x="1490245" y="60686"/>
                  <a:pt x="1485962" y="65151"/>
                </a:cubicBezTo>
                <a:cubicBezTo>
                  <a:pt x="1481679" y="69615"/>
                  <a:pt x="1479537" y="75707"/>
                  <a:pt x="1479537" y="83429"/>
                </a:cubicBezTo>
                <a:cubicBezTo>
                  <a:pt x="1479537" y="91151"/>
                  <a:pt x="1481679" y="97243"/>
                  <a:pt x="1485962" y="101707"/>
                </a:cubicBezTo>
                <a:cubicBezTo>
                  <a:pt x="1490245" y="106172"/>
                  <a:pt x="1495463" y="108404"/>
                  <a:pt x="1501616" y="108404"/>
                </a:cubicBezTo>
                <a:cubicBezTo>
                  <a:pt x="1507769" y="108404"/>
                  <a:pt x="1513017" y="106141"/>
                  <a:pt x="1517361" y="101617"/>
                </a:cubicBezTo>
                <a:cubicBezTo>
                  <a:pt x="1521704" y="97093"/>
                  <a:pt x="1523876" y="90970"/>
                  <a:pt x="1523876" y="83248"/>
                </a:cubicBezTo>
                <a:cubicBezTo>
                  <a:pt x="1523876" y="75526"/>
                  <a:pt x="1521735" y="69464"/>
                  <a:pt x="1517451" y="65060"/>
                </a:cubicBezTo>
                <a:cubicBezTo>
                  <a:pt x="1513169" y="60656"/>
                  <a:pt x="1507890" y="58454"/>
                  <a:pt x="1501616" y="58454"/>
                </a:cubicBezTo>
                <a:close/>
                <a:moveTo>
                  <a:pt x="1330166" y="58454"/>
                </a:moveTo>
                <a:cubicBezTo>
                  <a:pt x="1324013" y="58454"/>
                  <a:pt x="1318795" y="60686"/>
                  <a:pt x="1314512" y="65151"/>
                </a:cubicBezTo>
                <a:cubicBezTo>
                  <a:pt x="1310229" y="69615"/>
                  <a:pt x="1308087" y="75707"/>
                  <a:pt x="1308087" y="83429"/>
                </a:cubicBezTo>
                <a:cubicBezTo>
                  <a:pt x="1308087" y="91151"/>
                  <a:pt x="1310229" y="97243"/>
                  <a:pt x="1314512" y="101707"/>
                </a:cubicBezTo>
                <a:cubicBezTo>
                  <a:pt x="1318795" y="106172"/>
                  <a:pt x="1324013" y="108404"/>
                  <a:pt x="1330166" y="108404"/>
                </a:cubicBezTo>
                <a:cubicBezTo>
                  <a:pt x="1336319" y="108404"/>
                  <a:pt x="1341568" y="106141"/>
                  <a:pt x="1345911" y="101617"/>
                </a:cubicBezTo>
                <a:cubicBezTo>
                  <a:pt x="1350255" y="97093"/>
                  <a:pt x="1352426" y="90970"/>
                  <a:pt x="1352426" y="83248"/>
                </a:cubicBezTo>
                <a:cubicBezTo>
                  <a:pt x="1352426" y="75526"/>
                  <a:pt x="1350285" y="69464"/>
                  <a:pt x="1346001" y="65060"/>
                </a:cubicBezTo>
                <a:cubicBezTo>
                  <a:pt x="1341719" y="60656"/>
                  <a:pt x="1336440" y="58454"/>
                  <a:pt x="1330166" y="58454"/>
                </a:cubicBezTo>
                <a:close/>
                <a:moveTo>
                  <a:pt x="806291" y="58454"/>
                </a:moveTo>
                <a:cubicBezTo>
                  <a:pt x="800138" y="58454"/>
                  <a:pt x="794920" y="60686"/>
                  <a:pt x="790637" y="65151"/>
                </a:cubicBezTo>
                <a:cubicBezTo>
                  <a:pt x="786354" y="69615"/>
                  <a:pt x="784212" y="75707"/>
                  <a:pt x="784212" y="83429"/>
                </a:cubicBezTo>
                <a:cubicBezTo>
                  <a:pt x="784212" y="91151"/>
                  <a:pt x="786354" y="97243"/>
                  <a:pt x="790637" y="101707"/>
                </a:cubicBezTo>
                <a:cubicBezTo>
                  <a:pt x="794920" y="106172"/>
                  <a:pt x="800138" y="108404"/>
                  <a:pt x="806291" y="108404"/>
                </a:cubicBezTo>
                <a:cubicBezTo>
                  <a:pt x="812445" y="108404"/>
                  <a:pt x="817693" y="106141"/>
                  <a:pt x="822036" y="101617"/>
                </a:cubicBezTo>
                <a:cubicBezTo>
                  <a:pt x="826380" y="97093"/>
                  <a:pt x="828551" y="90970"/>
                  <a:pt x="828551" y="83248"/>
                </a:cubicBezTo>
                <a:cubicBezTo>
                  <a:pt x="828551" y="75526"/>
                  <a:pt x="826410" y="69464"/>
                  <a:pt x="822127" y="65060"/>
                </a:cubicBezTo>
                <a:cubicBezTo>
                  <a:pt x="817844" y="60656"/>
                  <a:pt x="812565" y="58454"/>
                  <a:pt x="806291" y="58454"/>
                </a:cubicBezTo>
                <a:close/>
                <a:moveTo>
                  <a:pt x="1086612" y="58453"/>
                </a:moveTo>
                <a:cubicBezTo>
                  <a:pt x="1080459" y="58453"/>
                  <a:pt x="1075241" y="60655"/>
                  <a:pt x="1070958" y="65059"/>
                </a:cubicBezTo>
                <a:cubicBezTo>
                  <a:pt x="1066675" y="69463"/>
                  <a:pt x="1064533" y="75525"/>
                  <a:pt x="1064533" y="83247"/>
                </a:cubicBezTo>
                <a:cubicBezTo>
                  <a:pt x="1064533" y="90969"/>
                  <a:pt x="1066675" y="97092"/>
                  <a:pt x="1070958" y="101616"/>
                </a:cubicBezTo>
                <a:cubicBezTo>
                  <a:pt x="1075241" y="106140"/>
                  <a:pt x="1080459" y="108403"/>
                  <a:pt x="1086612" y="108403"/>
                </a:cubicBezTo>
                <a:cubicBezTo>
                  <a:pt x="1092765" y="108403"/>
                  <a:pt x="1097983" y="106171"/>
                  <a:pt x="1102266" y="101706"/>
                </a:cubicBezTo>
                <a:cubicBezTo>
                  <a:pt x="1106550" y="97242"/>
                  <a:pt x="1108691" y="91150"/>
                  <a:pt x="1108691" y="83428"/>
                </a:cubicBezTo>
                <a:cubicBezTo>
                  <a:pt x="1108691" y="75706"/>
                  <a:pt x="1106550" y="69614"/>
                  <a:pt x="1102266" y="65150"/>
                </a:cubicBezTo>
                <a:cubicBezTo>
                  <a:pt x="1097983" y="60685"/>
                  <a:pt x="1092765" y="58453"/>
                  <a:pt x="1086612" y="58453"/>
                </a:cubicBezTo>
                <a:close/>
                <a:moveTo>
                  <a:pt x="1209351" y="58272"/>
                </a:moveTo>
                <a:cubicBezTo>
                  <a:pt x="1203319" y="58272"/>
                  <a:pt x="1198312" y="60414"/>
                  <a:pt x="1194330" y="64697"/>
                </a:cubicBezTo>
                <a:cubicBezTo>
                  <a:pt x="1190349" y="68980"/>
                  <a:pt x="1188358" y="75224"/>
                  <a:pt x="1188358" y="83428"/>
                </a:cubicBezTo>
                <a:cubicBezTo>
                  <a:pt x="1188358" y="91512"/>
                  <a:pt x="1190319" y="97725"/>
                  <a:pt x="1194240" y="102068"/>
                </a:cubicBezTo>
                <a:cubicBezTo>
                  <a:pt x="1198161" y="106412"/>
                  <a:pt x="1203077" y="108584"/>
                  <a:pt x="1208989" y="108584"/>
                </a:cubicBezTo>
                <a:cubicBezTo>
                  <a:pt x="1214901" y="108584"/>
                  <a:pt x="1219938" y="106412"/>
                  <a:pt x="1224101" y="102068"/>
                </a:cubicBezTo>
                <a:cubicBezTo>
                  <a:pt x="1228263" y="97725"/>
                  <a:pt x="1230344" y="91512"/>
                  <a:pt x="1230344" y="83428"/>
                </a:cubicBezTo>
                <a:cubicBezTo>
                  <a:pt x="1230344" y="75344"/>
                  <a:pt x="1228323" y="69131"/>
                  <a:pt x="1224282" y="64788"/>
                </a:cubicBezTo>
                <a:cubicBezTo>
                  <a:pt x="1220240" y="60444"/>
                  <a:pt x="1215263" y="58272"/>
                  <a:pt x="1209351" y="58272"/>
                </a:cubicBezTo>
                <a:close/>
                <a:moveTo>
                  <a:pt x="561651" y="58272"/>
                </a:moveTo>
                <a:cubicBezTo>
                  <a:pt x="555619" y="58272"/>
                  <a:pt x="550612" y="60414"/>
                  <a:pt x="546630" y="64697"/>
                </a:cubicBezTo>
                <a:cubicBezTo>
                  <a:pt x="542649" y="68980"/>
                  <a:pt x="540658" y="75224"/>
                  <a:pt x="540658" y="83428"/>
                </a:cubicBezTo>
                <a:cubicBezTo>
                  <a:pt x="540658" y="91512"/>
                  <a:pt x="542619" y="97725"/>
                  <a:pt x="546540" y="102068"/>
                </a:cubicBezTo>
                <a:cubicBezTo>
                  <a:pt x="550461" y="106412"/>
                  <a:pt x="555378" y="108584"/>
                  <a:pt x="561289" y="108584"/>
                </a:cubicBezTo>
                <a:cubicBezTo>
                  <a:pt x="567201" y="108584"/>
                  <a:pt x="572238" y="106412"/>
                  <a:pt x="576401" y="102068"/>
                </a:cubicBezTo>
                <a:cubicBezTo>
                  <a:pt x="580563" y="97725"/>
                  <a:pt x="582644" y="91512"/>
                  <a:pt x="582644" y="83428"/>
                </a:cubicBezTo>
                <a:cubicBezTo>
                  <a:pt x="582644" y="75344"/>
                  <a:pt x="580624" y="69131"/>
                  <a:pt x="576582" y="64788"/>
                </a:cubicBezTo>
                <a:cubicBezTo>
                  <a:pt x="572540" y="60444"/>
                  <a:pt x="567563" y="58272"/>
                  <a:pt x="561651" y="58272"/>
                </a:cubicBezTo>
                <a:close/>
                <a:moveTo>
                  <a:pt x="1617116" y="56282"/>
                </a:moveTo>
                <a:cubicBezTo>
                  <a:pt x="1611928" y="56282"/>
                  <a:pt x="1607555" y="57790"/>
                  <a:pt x="1603996" y="60806"/>
                </a:cubicBezTo>
                <a:cubicBezTo>
                  <a:pt x="1600437" y="63822"/>
                  <a:pt x="1598235" y="68105"/>
                  <a:pt x="1597390" y="73655"/>
                </a:cubicBezTo>
                <a:lnTo>
                  <a:pt x="1636119" y="73655"/>
                </a:lnTo>
                <a:cubicBezTo>
                  <a:pt x="1636119" y="68347"/>
                  <a:pt x="1634309" y="64124"/>
                  <a:pt x="1630689" y="60987"/>
                </a:cubicBezTo>
                <a:cubicBezTo>
                  <a:pt x="1627070" y="57850"/>
                  <a:pt x="1622546" y="56282"/>
                  <a:pt x="1617116" y="56282"/>
                </a:cubicBezTo>
                <a:close/>
                <a:moveTo>
                  <a:pt x="921791" y="56282"/>
                </a:moveTo>
                <a:cubicBezTo>
                  <a:pt x="916604" y="56282"/>
                  <a:pt x="912230" y="57790"/>
                  <a:pt x="908671" y="60806"/>
                </a:cubicBezTo>
                <a:cubicBezTo>
                  <a:pt x="905112" y="63822"/>
                  <a:pt x="902910" y="68105"/>
                  <a:pt x="902065" y="73655"/>
                </a:cubicBezTo>
                <a:lnTo>
                  <a:pt x="940794" y="73655"/>
                </a:lnTo>
                <a:cubicBezTo>
                  <a:pt x="940794" y="68347"/>
                  <a:pt x="938984" y="64124"/>
                  <a:pt x="935365" y="60987"/>
                </a:cubicBezTo>
                <a:cubicBezTo>
                  <a:pt x="931745" y="57850"/>
                  <a:pt x="927221" y="56282"/>
                  <a:pt x="921791" y="56282"/>
                </a:cubicBezTo>
                <a:close/>
                <a:moveTo>
                  <a:pt x="0" y="32936"/>
                </a:moveTo>
                <a:lnTo>
                  <a:pt x="30947" y="32936"/>
                </a:lnTo>
                <a:lnTo>
                  <a:pt x="45244" y="105145"/>
                </a:lnTo>
                <a:lnTo>
                  <a:pt x="62256" y="32936"/>
                </a:lnTo>
                <a:lnTo>
                  <a:pt x="95012" y="32936"/>
                </a:lnTo>
                <a:lnTo>
                  <a:pt x="112205" y="104783"/>
                </a:lnTo>
                <a:lnTo>
                  <a:pt x="126321" y="32936"/>
                </a:lnTo>
                <a:lnTo>
                  <a:pt x="152400" y="32936"/>
                </a:lnTo>
                <a:lnTo>
                  <a:pt x="155458" y="32936"/>
                </a:lnTo>
                <a:lnTo>
                  <a:pt x="183347" y="32936"/>
                </a:lnTo>
                <a:lnTo>
                  <a:pt x="197644" y="105145"/>
                </a:lnTo>
                <a:lnTo>
                  <a:pt x="214656" y="32936"/>
                </a:lnTo>
                <a:lnTo>
                  <a:pt x="247412" y="32936"/>
                </a:lnTo>
                <a:lnTo>
                  <a:pt x="264605" y="104783"/>
                </a:lnTo>
                <a:lnTo>
                  <a:pt x="278721" y="32936"/>
                </a:lnTo>
                <a:lnTo>
                  <a:pt x="304800" y="32936"/>
                </a:lnTo>
                <a:lnTo>
                  <a:pt x="307858" y="32936"/>
                </a:lnTo>
                <a:lnTo>
                  <a:pt x="335747" y="32936"/>
                </a:lnTo>
                <a:lnTo>
                  <a:pt x="350044" y="105145"/>
                </a:lnTo>
                <a:lnTo>
                  <a:pt x="367056" y="32936"/>
                </a:lnTo>
                <a:lnTo>
                  <a:pt x="399812" y="32936"/>
                </a:lnTo>
                <a:lnTo>
                  <a:pt x="417005" y="104783"/>
                </a:lnTo>
                <a:lnTo>
                  <a:pt x="431121" y="32936"/>
                </a:lnTo>
                <a:lnTo>
                  <a:pt x="460258" y="32936"/>
                </a:lnTo>
                <a:lnTo>
                  <a:pt x="432930" y="133920"/>
                </a:lnTo>
                <a:lnTo>
                  <a:pt x="398726" y="133920"/>
                </a:lnTo>
                <a:lnTo>
                  <a:pt x="382800" y="68407"/>
                </a:lnTo>
                <a:lnTo>
                  <a:pt x="366332" y="133920"/>
                </a:lnTo>
                <a:lnTo>
                  <a:pt x="332308" y="133920"/>
                </a:lnTo>
                <a:lnTo>
                  <a:pt x="306334" y="38567"/>
                </a:lnTo>
                <a:lnTo>
                  <a:pt x="280530" y="133920"/>
                </a:lnTo>
                <a:lnTo>
                  <a:pt x="246326" y="133920"/>
                </a:lnTo>
                <a:lnTo>
                  <a:pt x="230400" y="68407"/>
                </a:lnTo>
                <a:lnTo>
                  <a:pt x="213932" y="133920"/>
                </a:lnTo>
                <a:lnTo>
                  <a:pt x="179908" y="133920"/>
                </a:lnTo>
                <a:lnTo>
                  <a:pt x="153934" y="38567"/>
                </a:lnTo>
                <a:lnTo>
                  <a:pt x="128130" y="133920"/>
                </a:lnTo>
                <a:lnTo>
                  <a:pt x="93926" y="133920"/>
                </a:lnTo>
                <a:lnTo>
                  <a:pt x="78000" y="68407"/>
                </a:lnTo>
                <a:lnTo>
                  <a:pt x="61532" y="133920"/>
                </a:lnTo>
                <a:lnTo>
                  <a:pt x="27508" y="133920"/>
                </a:lnTo>
                <a:close/>
                <a:moveTo>
                  <a:pt x="691153" y="31850"/>
                </a:moveTo>
                <a:cubicBezTo>
                  <a:pt x="702977" y="31850"/>
                  <a:pt x="712418" y="35681"/>
                  <a:pt x="719476" y="43342"/>
                </a:cubicBezTo>
                <a:cubicBezTo>
                  <a:pt x="726534" y="51003"/>
                  <a:pt x="730063" y="61530"/>
                  <a:pt x="730063" y="74922"/>
                </a:cubicBezTo>
                <a:lnTo>
                  <a:pt x="730063" y="133920"/>
                </a:lnTo>
                <a:lnTo>
                  <a:pt x="699297" y="133920"/>
                </a:lnTo>
                <a:lnTo>
                  <a:pt x="699297" y="79085"/>
                </a:lnTo>
                <a:cubicBezTo>
                  <a:pt x="699297" y="72328"/>
                  <a:pt x="697548" y="67080"/>
                  <a:pt x="694049" y="63340"/>
                </a:cubicBezTo>
                <a:cubicBezTo>
                  <a:pt x="690550" y="59600"/>
                  <a:pt x="685845" y="57730"/>
                  <a:pt x="679933" y="57730"/>
                </a:cubicBezTo>
                <a:cubicBezTo>
                  <a:pt x="674021" y="57730"/>
                  <a:pt x="669316" y="59600"/>
                  <a:pt x="665817" y="63340"/>
                </a:cubicBezTo>
                <a:cubicBezTo>
                  <a:pt x="662318" y="67080"/>
                  <a:pt x="660568" y="72328"/>
                  <a:pt x="660568" y="79085"/>
                </a:cubicBezTo>
                <a:lnTo>
                  <a:pt x="660568" y="133920"/>
                </a:lnTo>
                <a:lnTo>
                  <a:pt x="629622" y="133920"/>
                </a:lnTo>
                <a:lnTo>
                  <a:pt x="629622" y="32936"/>
                </a:lnTo>
                <a:lnTo>
                  <a:pt x="660568" y="32936"/>
                </a:lnTo>
                <a:lnTo>
                  <a:pt x="660568" y="46328"/>
                </a:lnTo>
                <a:cubicBezTo>
                  <a:pt x="663705" y="41864"/>
                  <a:pt x="667928" y="38335"/>
                  <a:pt x="673237" y="35741"/>
                </a:cubicBezTo>
                <a:cubicBezTo>
                  <a:pt x="678545" y="33147"/>
                  <a:pt x="684517" y="31850"/>
                  <a:pt x="691153" y="31850"/>
                </a:cubicBezTo>
                <a:close/>
                <a:moveTo>
                  <a:pt x="1510846" y="31489"/>
                </a:moveTo>
                <a:cubicBezTo>
                  <a:pt x="1519171" y="31489"/>
                  <a:pt x="1526711" y="33601"/>
                  <a:pt x="1533468" y="37823"/>
                </a:cubicBezTo>
                <a:cubicBezTo>
                  <a:pt x="1540224" y="42046"/>
                  <a:pt x="1545563" y="48079"/>
                  <a:pt x="1549484" y="55921"/>
                </a:cubicBezTo>
                <a:cubicBezTo>
                  <a:pt x="1553405" y="63763"/>
                  <a:pt x="1555366" y="72872"/>
                  <a:pt x="1555366" y="83248"/>
                </a:cubicBezTo>
                <a:cubicBezTo>
                  <a:pt x="1555366" y="93624"/>
                  <a:pt x="1553405" y="102763"/>
                  <a:pt x="1549484" y="110666"/>
                </a:cubicBezTo>
                <a:cubicBezTo>
                  <a:pt x="1545563" y="118568"/>
                  <a:pt x="1540224" y="124661"/>
                  <a:pt x="1533468" y="128944"/>
                </a:cubicBezTo>
                <a:cubicBezTo>
                  <a:pt x="1526711" y="133227"/>
                  <a:pt x="1519171" y="135369"/>
                  <a:pt x="1510846" y="135369"/>
                </a:cubicBezTo>
                <a:cubicBezTo>
                  <a:pt x="1503848" y="135369"/>
                  <a:pt x="1497665" y="133921"/>
                  <a:pt x="1492296" y="131025"/>
                </a:cubicBezTo>
                <a:cubicBezTo>
                  <a:pt x="1486927" y="128130"/>
                  <a:pt x="1482735" y="124390"/>
                  <a:pt x="1479718" y="119805"/>
                </a:cubicBezTo>
                <a:lnTo>
                  <a:pt x="1479718" y="182060"/>
                </a:lnTo>
                <a:lnTo>
                  <a:pt x="1448772" y="182060"/>
                </a:lnTo>
                <a:lnTo>
                  <a:pt x="1448772" y="32937"/>
                </a:lnTo>
                <a:lnTo>
                  <a:pt x="1479718" y="32937"/>
                </a:lnTo>
                <a:lnTo>
                  <a:pt x="1479718" y="47234"/>
                </a:lnTo>
                <a:cubicBezTo>
                  <a:pt x="1482735" y="42529"/>
                  <a:pt x="1486897" y="38728"/>
                  <a:pt x="1492205" y="35833"/>
                </a:cubicBezTo>
                <a:cubicBezTo>
                  <a:pt x="1497514" y="32937"/>
                  <a:pt x="1503727" y="31489"/>
                  <a:pt x="1510846" y="31489"/>
                </a:cubicBezTo>
                <a:close/>
                <a:moveTo>
                  <a:pt x="815521" y="31489"/>
                </a:moveTo>
                <a:cubicBezTo>
                  <a:pt x="823846" y="31489"/>
                  <a:pt x="831387" y="33601"/>
                  <a:pt x="838143" y="37823"/>
                </a:cubicBezTo>
                <a:cubicBezTo>
                  <a:pt x="844899" y="42046"/>
                  <a:pt x="850238" y="48079"/>
                  <a:pt x="854159" y="55921"/>
                </a:cubicBezTo>
                <a:cubicBezTo>
                  <a:pt x="858080" y="63763"/>
                  <a:pt x="860041" y="72872"/>
                  <a:pt x="860041" y="83248"/>
                </a:cubicBezTo>
                <a:cubicBezTo>
                  <a:pt x="860041" y="93624"/>
                  <a:pt x="858080" y="102763"/>
                  <a:pt x="854159" y="110666"/>
                </a:cubicBezTo>
                <a:cubicBezTo>
                  <a:pt x="850238" y="118568"/>
                  <a:pt x="844899" y="124661"/>
                  <a:pt x="838143" y="128944"/>
                </a:cubicBezTo>
                <a:cubicBezTo>
                  <a:pt x="831387" y="133227"/>
                  <a:pt x="823846" y="135369"/>
                  <a:pt x="815521" y="135369"/>
                </a:cubicBezTo>
                <a:cubicBezTo>
                  <a:pt x="808523" y="135369"/>
                  <a:pt x="802340" y="133921"/>
                  <a:pt x="796971" y="131025"/>
                </a:cubicBezTo>
                <a:cubicBezTo>
                  <a:pt x="791602" y="128130"/>
                  <a:pt x="787410" y="124390"/>
                  <a:pt x="784393" y="119805"/>
                </a:cubicBezTo>
                <a:lnTo>
                  <a:pt x="784393" y="182060"/>
                </a:lnTo>
                <a:lnTo>
                  <a:pt x="753447" y="182060"/>
                </a:lnTo>
                <a:lnTo>
                  <a:pt x="753447" y="32937"/>
                </a:lnTo>
                <a:lnTo>
                  <a:pt x="784393" y="32937"/>
                </a:lnTo>
                <a:lnTo>
                  <a:pt x="784393" y="47234"/>
                </a:lnTo>
                <a:cubicBezTo>
                  <a:pt x="787410" y="42529"/>
                  <a:pt x="791572" y="38728"/>
                  <a:pt x="796881" y="35833"/>
                </a:cubicBezTo>
                <a:cubicBezTo>
                  <a:pt x="802189" y="32937"/>
                  <a:pt x="808403" y="31489"/>
                  <a:pt x="815521" y="31489"/>
                </a:cubicBezTo>
                <a:close/>
                <a:moveTo>
                  <a:pt x="1617478" y="31488"/>
                </a:moveTo>
                <a:cubicBezTo>
                  <a:pt x="1627251" y="31488"/>
                  <a:pt x="1635938" y="33539"/>
                  <a:pt x="1643539" y="37641"/>
                </a:cubicBezTo>
                <a:cubicBezTo>
                  <a:pt x="1651140" y="41743"/>
                  <a:pt x="1657082" y="47595"/>
                  <a:pt x="1661365" y="55196"/>
                </a:cubicBezTo>
                <a:cubicBezTo>
                  <a:pt x="1665648" y="62797"/>
                  <a:pt x="1667789" y="71665"/>
                  <a:pt x="1667789" y="81799"/>
                </a:cubicBezTo>
                <a:cubicBezTo>
                  <a:pt x="1667789" y="84695"/>
                  <a:pt x="1667608" y="87711"/>
                  <a:pt x="1667247" y="90848"/>
                </a:cubicBezTo>
                <a:lnTo>
                  <a:pt x="1597209" y="90848"/>
                </a:lnTo>
                <a:cubicBezTo>
                  <a:pt x="1597692" y="97122"/>
                  <a:pt x="1599713" y="101918"/>
                  <a:pt x="1603272" y="105235"/>
                </a:cubicBezTo>
                <a:cubicBezTo>
                  <a:pt x="1606831" y="108553"/>
                  <a:pt x="1611204" y="110212"/>
                  <a:pt x="1616393" y="110212"/>
                </a:cubicBezTo>
                <a:cubicBezTo>
                  <a:pt x="1624114" y="110212"/>
                  <a:pt x="1629483" y="106955"/>
                  <a:pt x="1632499" y="100440"/>
                </a:cubicBezTo>
                <a:lnTo>
                  <a:pt x="1665437" y="100440"/>
                </a:lnTo>
                <a:cubicBezTo>
                  <a:pt x="1663748" y="107075"/>
                  <a:pt x="1660701" y="113048"/>
                  <a:pt x="1656297" y="118356"/>
                </a:cubicBezTo>
                <a:cubicBezTo>
                  <a:pt x="1651894" y="123665"/>
                  <a:pt x="1646374" y="127827"/>
                  <a:pt x="1639738" y="130843"/>
                </a:cubicBezTo>
                <a:cubicBezTo>
                  <a:pt x="1633103" y="133860"/>
                  <a:pt x="1625683" y="135368"/>
                  <a:pt x="1617478" y="135368"/>
                </a:cubicBezTo>
                <a:cubicBezTo>
                  <a:pt x="1607585" y="135368"/>
                  <a:pt x="1598778" y="133256"/>
                  <a:pt x="1591056" y="129034"/>
                </a:cubicBezTo>
                <a:cubicBezTo>
                  <a:pt x="1583334" y="124811"/>
                  <a:pt x="1577302" y="118778"/>
                  <a:pt x="1572959" y="110936"/>
                </a:cubicBezTo>
                <a:cubicBezTo>
                  <a:pt x="1568615" y="103094"/>
                  <a:pt x="1566443" y="93925"/>
                  <a:pt x="1566443" y="83428"/>
                </a:cubicBezTo>
                <a:cubicBezTo>
                  <a:pt x="1566443" y="72931"/>
                  <a:pt x="1568585" y="63762"/>
                  <a:pt x="1572868" y="55920"/>
                </a:cubicBezTo>
                <a:cubicBezTo>
                  <a:pt x="1577151" y="48078"/>
                  <a:pt x="1583153" y="42045"/>
                  <a:pt x="1590875" y="37822"/>
                </a:cubicBezTo>
                <a:cubicBezTo>
                  <a:pt x="1598597" y="33600"/>
                  <a:pt x="1607464" y="31488"/>
                  <a:pt x="1617478" y="31488"/>
                </a:cubicBezTo>
                <a:close/>
                <a:moveTo>
                  <a:pt x="1209351" y="31488"/>
                </a:moveTo>
                <a:cubicBezTo>
                  <a:pt x="1219245" y="31488"/>
                  <a:pt x="1228173" y="33600"/>
                  <a:pt x="1236135" y="37822"/>
                </a:cubicBezTo>
                <a:cubicBezTo>
                  <a:pt x="1244098" y="42045"/>
                  <a:pt x="1250372" y="48108"/>
                  <a:pt x="1254957" y="56010"/>
                </a:cubicBezTo>
                <a:cubicBezTo>
                  <a:pt x="1259542" y="63913"/>
                  <a:pt x="1261834" y="73052"/>
                  <a:pt x="1261834" y="83428"/>
                </a:cubicBezTo>
                <a:cubicBezTo>
                  <a:pt x="1261834" y="93804"/>
                  <a:pt x="1259511" y="102943"/>
                  <a:pt x="1254866" y="110846"/>
                </a:cubicBezTo>
                <a:cubicBezTo>
                  <a:pt x="1250221" y="118748"/>
                  <a:pt x="1243887" y="124811"/>
                  <a:pt x="1235864" y="129034"/>
                </a:cubicBezTo>
                <a:cubicBezTo>
                  <a:pt x="1227841" y="133256"/>
                  <a:pt x="1218883" y="135368"/>
                  <a:pt x="1208989" y="135368"/>
                </a:cubicBezTo>
                <a:cubicBezTo>
                  <a:pt x="1199096" y="135368"/>
                  <a:pt x="1190198" y="133256"/>
                  <a:pt x="1182295" y="129034"/>
                </a:cubicBezTo>
                <a:cubicBezTo>
                  <a:pt x="1174393" y="124811"/>
                  <a:pt x="1168179" y="118778"/>
                  <a:pt x="1163655" y="110936"/>
                </a:cubicBezTo>
                <a:cubicBezTo>
                  <a:pt x="1159131" y="103094"/>
                  <a:pt x="1156869" y="93925"/>
                  <a:pt x="1156869" y="83428"/>
                </a:cubicBezTo>
                <a:cubicBezTo>
                  <a:pt x="1156869" y="73052"/>
                  <a:pt x="1159161" y="63913"/>
                  <a:pt x="1163746" y="56010"/>
                </a:cubicBezTo>
                <a:cubicBezTo>
                  <a:pt x="1168330" y="48108"/>
                  <a:pt x="1174604" y="42045"/>
                  <a:pt x="1182567" y="37822"/>
                </a:cubicBezTo>
                <a:cubicBezTo>
                  <a:pt x="1190530" y="33600"/>
                  <a:pt x="1199458" y="31488"/>
                  <a:pt x="1209351" y="31488"/>
                </a:cubicBezTo>
                <a:close/>
                <a:moveTo>
                  <a:pt x="1077563" y="31488"/>
                </a:moveTo>
                <a:cubicBezTo>
                  <a:pt x="1084682" y="31488"/>
                  <a:pt x="1090925" y="32936"/>
                  <a:pt x="1096294" y="35832"/>
                </a:cubicBezTo>
                <a:cubicBezTo>
                  <a:pt x="1101663" y="38727"/>
                  <a:pt x="1105795" y="42528"/>
                  <a:pt x="1108691" y="47233"/>
                </a:cubicBezTo>
                <a:lnTo>
                  <a:pt x="1108691" y="32936"/>
                </a:lnTo>
                <a:lnTo>
                  <a:pt x="1139638" y="32936"/>
                </a:lnTo>
                <a:lnTo>
                  <a:pt x="1139638" y="133739"/>
                </a:lnTo>
                <a:cubicBezTo>
                  <a:pt x="1139638" y="143029"/>
                  <a:pt x="1137798" y="151444"/>
                  <a:pt x="1134118" y="158985"/>
                </a:cubicBezTo>
                <a:cubicBezTo>
                  <a:pt x="1130438" y="166526"/>
                  <a:pt x="1124828" y="172528"/>
                  <a:pt x="1117287" y="176992"/>
                </a:cubicBezTo>
                <a:cubicBezTo>
                  <a:pt x="1109747" y="181456"/>
                  <a:pt x="1100366" y="183688"/>
                  <a:pt x="1089146" y="183688"/>
                </a:cubicBezTo>
                <a:cubicBezTo>
                  <a:pt x="1074185" y="183688"/>
                  <a:pt x="1062060" y="180159"/>
                  <a:pt x="1052770" y="173101"/>
                </a:cubicBezTo>
                <a:cubicBezTo>
                  <a:pt x="1043480" y="166043"/>
                  <a:pt x="1038171" y="156482"/>
                  <a:pt x="1036844" y="144417"/>
                </a:cubicBezTo>
                <a:lnTo>
                  <a:pt x="1067429" y="144417"/>
                </a:lnTo>
                <a:cubicBezTo>
                  <a:pt x="1068394" y="148277"/>
                  <a:pt x="1070686" y="151324"/>
                  <a:pt x="1074306" y="153556"/>
                </a:cubicBezTo>
                <a:cubicBezTo>
                  <a:pt x="1077925" y="155788"/>
                  <a:pt x="1082389" y="156904"/>
                  <a:pt x="1087698" y="156904"/>
                </a:cubicBezTo>
                <a:cubicBezTo>
                  <a:pt x="1094092" y="156904"/>
                  <a:pt x="1099190" y="155064"/>
                  <a:pt x="1102990" y="151384"/>
                </a:cubicBezTo>
                <a:cubicBezTo>
                  <a:pt x="1106791" y="147704"/>
                  <a:pt x="1108691" y="141823"/>
                  <a:pt x="1108691" y="133739"/>
                </a:cubicBezTo>
                <a:lnTo>
                  <a:pt x="1108691" y="119442"/>
                </a:lnTo>
                <a:cubicBezTo>
                  <a:pt x="1105675" y="124147"/>
                  <a:pt x="1101512" y="127978"/>
                  <a:pt x="1096204" y="130934"/>
                </a:cubicBezTo>
                <a:cubicBezTo>
                  <a:pt x="1090895" y="133890"/>
                  <a:pt x="1084682" y="135368"/>
                  <a:pt x="1077563" y="135368"/>
                </a:cubicBezTo>
                <a:cubicBezTo>
                  <a:pt x="1069239" y="135368"/>
                  <a:pt x="1061698" y="133226"/>
                  <a:pt x="1054941" y="128943"/>
                </a:cubicBezTo>
                <a:cubicBezTo>
                  <a:pt x="1048185" y="124660"/>
                  <a:pt x="1042846" y="118567"/>
                  <a:pt x="1038925" y="110665"/>
                </a:cubicBezTo>
                <a:cubicBezTo>
                  <a:pt x="1035004" y="102762"/>
                  <a:pt x="1033043" y="93623"/>
                  <a:pt x="1033043" y="83247"/>
                </a:cubicBezTo>
                <a:cubicBezTo>
                  <a:pt x="1033043" y="72871"/>
                  <a:pt x="1035004" y="63762"/>
                  <a:pt x="1038925" y="55920"/>
                </a:cubicBezTo>
                <a:cubicBezTo>
                  <a:pt x="1042846" y="48078"/>
                  <a:pt x="1048185" y="42045"/>
                  <a:pt x="1054941" y="37822"/>
                </a:cubicBezTo>
                <a:cubicBezTo>
                  <a:pt x="1061698" y="33600"/>
                  <a:pt x="1069239" y="31488"/>
                  <a:pt x="1077563" y="31488"/>
                </a:cubicBezTo>
                <a:close/>
                <a:moveTo>
                  <a:pt x="922153" y="31488"/>
                </a:moveTo>
                <a:cubicBezTo>
                  <a:pt x="931926" y="31488"/>
                  <a:pt x="940613" y="33539"/>
                  <a:pt x="948214" y="37641"/>
                </a:cubicBezTo>
                <a:cubicBezTo>
                  <a:pt x="955815" y="41743"/>
                  <a:pt x="961757" y="47595"/>
                  <a:pt x="966040" y="55196"/>
                </a:cubicBezTo>
                <a:cubicBezTo>
                  <a:pt x="970323" y="62797"/>
                  <a:pt x="972464" y="71665"/>
                  <a:pt x="972464" y="81799"/>
                </a:cubicBezTo>
                <a:cubicBezTo>
                  <a:pt x="972464" y="84695"/>
                  <a:pt x="972283" y="87711"/>
                  <a:pt x="971922" y="90848"/>
                </a:cubicBezTo>
                <a:lnTo>
                  <a:pt x="901884" y="90848"/>
                </a:lnTo>
                <a:cubicBezTo>
                  <a:pt x="902367" y="97122"/>
                  <a:pt x="904388" y="101918"/>
                  <a:pt x="907947" y="105235"/>
                </a:cubicBezTo>
                <a:cubicBezTo>
                  <a:pt x="911506" y="108553"/>
                  <a:pt x="915880" y="110212"/>
                  <a:pt x="921068" y="110212"/>
                </a:cubicBezTo>
                <a:cubicBezTo>
                  <a:pt x="928789" y="110212"/>
                  <a:pt x="934158" y="106955"/>
                  <a:pt x="937174" y="100440"/>
                </a:cubicBezTo>
                <a:lnTo>
                  <a:pt x="970112" y="100440"/>
                </a:lnTo>
                <a:cubicBezTo>
                  <a:pt x="968423" y="107075"/>
                  <a:pt x="965376" y="113048"/>
                  <a:pt x="960973" y="118356"/>
                </a:cubicBezTo>
                <a:cubicBezTo>
                  <a:pt x="956569" y="123665"/>
                  <a:pt x="951049" y="127827"/>
                  <a:pt x="944413" y="130843"/>
                </a:cubicBezTo>
                <a:cubicBezTo>
                  <a:pt x="937778" y="133860"/>
                  <a:pt x="930358" y="135368"/>
                  <a:pt x="922153" y="135368"/>
                </a:cubicBezTo>
                <a:cubicBezTo>
                  <a:pt x="912260" y="135368"/>
                  <a:pt x="903453" y="133256"/>
                  <a:pt x="895731" y="129034"/>
                </a:cubicBezTo>
                <a:cubicBezTo>
                  <a:pt x="888009" y="124811"/>
                  <a:pt x="881977" y="118778"/>
                  <a:pt x="877634" y="110936"/>
                </a:cubicBezTo>
                <a:cubicBezTo>
                  <a:pt x="873290" y="103094"/>
                  <a:pt x="871118" y="93925"/>
                  <a:pt x="871118" y="83428"/>
                </a:cubicBezTo>
                <a:cubicBezTo>
                  <a:pt x="871118" y="72931"/>
                  <a:pt x="873260" y="63762"/>
                  <a:pt x="877543" y="55920"/>
                </a:cubicBezTo>
                <a:cubicBezTo>
                  <a:pt x="881826" y="48078"/>
                  <a:pt x="887829" y="42045"/>
                  <a:pt x="895550" y="37822"/>
                </a:cubicBezTo>
                <a:cubicBezTo>
                  <a:pt x="903272" y="33600"/>
                  <a:pt x="912139" y="31488"/>
                  <a:pt x="922153" y="31488"/>
                </a:cubicBezTo>
                <a:close/>
                <a:moveTo>
                  <a:pt x="561651" y="31488"/>
                </a:moveTo>
                <a:cubicBezTo>
                  <a:pt x="571545" y="31488"/>
                  <a:pt x="580473" y="33600"/>
                  <a:pt x="588436" y="37822"/>
                </a:cubicBezTo>
                <a:cubicBezTo>
                  <a:pt x="596398" y="42045"/>
                  <a:pt x="602672" y="48108"/>
                  <a:pt x="607257" y="56010"/>
                </a:cubicBezTo>
                <a:cubicBezTo>
                  <a:pt x="611842" y="63913"/>
                  <a:pt x="614134" y="73052"/>
                  <a:pt x="614134" y="83428"/>
                </a:cubicBezTo>
                <a:cubicBezTo>
                  <a:pt x="614134" y="93804"/>
                  <a:pt x="611811" y="102943"/>
                  <a:pt x="607166" y="110846"/>
                </a:cubicBezTo>
                <a:cubicBezTo>
                  <a:pt x="602522" y="118748"/>
                  <a:pt x="596187" y="124811"/>
                  <a:pt x="588164" y="129034"/>
                </a:cubicBezTo>
                <a:cubicBezTo>
                  <a:pt x="580141" y="133256"/>
                  <a:pt x="571183" y="135368"/>
                  <a:pt x="561289" y="135368"/>
                </a:cubicBezTo>
                <a:cubicBezTo>
                  <a:pt x="551396" y="135368"/>
                  <a:pt x="542498" y="133256"/>
                  <a:pt x="534595" y="129034"/>
                </a:cubicBezTo>
                <a:cubicBezTo>
                  <a:pt x="526693" y="124811"/>
                  <a:pt x="520479" y="118778"/>
                  <a:pt x="515955" y="110936"/>
                </a:cubicBezTo>
                <a:cubicBezTo>
                  <a:pt x="511431" y="103094"/>
                  <a:pt x="509169" y="93925"/>
                  <a:pt x="509169" y="83428"/>
                </a:cubicBezTo>
                <a:cubicBezTo>
                  <a:pt x="509169" y="73052"/>
                  <a:pt x="511461" y="63913"/>
                  <a:pt x="516046" y="56010"/>
                </a:cubicBezTo>
                <a:cubicBezTo>
                  <a:pt x="520630" y="48108"/>
                  <a:pt x="526904" y="42045"/>
                  <a:pt x="534867" y="37822"/>
                </a:cubicBezTo>
                <a:cubicBezTo>
                  <a:pt x="542830" y="33600"/>
                  <a:pt x="551758" y="31488"/>
                  <a:pt x="561651" y="31488"/>
                </a:cubicBezTo>
                <a:close/>
                <a:moveTo>
                  <a:pt x="1277321" y="0"/>
                </a:moveTo>
                <a:lnTo>
                  <a:pt x="1308268" y="0"/>
                </a:lnTo>
                <a:lnTo>
                  <a:pt x="1308268" y="47234"/>
                </a:lnTo>
                <a:cubicBezTo>
                  <a:pt x="1311164" y="42529"/>
                  <a:pt x="1315326" y="38728"/>
                  <a:pt x="1320756" y="35833"/>
                </a:cubicBezTo>
                <a:cubicBezTo>
                  <a:pt x="1326185" y="32937"/>
                  <a:pt x="1332398" y="31489"/>
                  <a:pt x="1339396" y="31489"/>
                </a:cubicBezTo>
                <a:cubicBezTo>
                  <a:pt x="1347721" y="31489"/>
                  <a:pt x="1355261" y="33601"/>
                  <a:pt x="1362018" y="37823"/>
                </a:cubicBezTo>
                <a:cubicBezTo>
                  <a:pt x="1368774" y="42046"/>
                  <a:pt x="1374113" y="48079"/>
                  <a:pt x="1378034" y="55921"/>
                </a:cubicBezTo>
                <a:cubicBezTo>
                  <a:pt x="1381955" y="63763"/>
                  <a:pt x="1383916" y="72872"/>
                  <a:pt x="1383916" y="83248"/>
                </a:cubicBezTo>
                <a:cubicBezTo>
                  <a:pt x="1383916" y="93624"/>
                  <a:pt x="1381955" y="102763"/>
                  <a:pt x="1378034" y="110666"/>
                </a:cubicBezTo>
                <a:cubicBezTo>
                  <a:pt x="1374113" y="118568"/>
                  <a:pt x="1368774" y="124661"/>
                  <a:pt x="1362018" y="128944"/>
                </a:cubicBezTo>
                <a:cubicBezTo>
                  <a:pt x="1355261" y="133227"/>
                  <a:pt x="1347721" y="135369"/>
                  <a:pt x="1339396" y="135369"/>
                </a:cubicBezTo>
                <a:cubicBezTo>
                  <a:pt x="1332277" y="135369"/>
                  <a:pt x="1326064" y="133951"/>
                  <a:pt x="1320756" y="131116"/>
                </a:cubicBezTo>
                <a:cubicBezTo>
                  <a:pt x="1315447" y="128281"/>
                  <a:pt x="1311285" y="124510"/>
                  <a:pt x="1308268" y="119805"/>
                </a:cubicBezTo>
                <a:lnTo>
                  <a:pt x="1308268" y="133921"/>
                </a:lnTo>
                <a:lnTo>
                  <a:pt x="1277321" y="1339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720169" y="1197974"/>
            <a:ext cx="6751662" cy="63795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altLang="es-PE" dirty="0">
                <a:solidFill>
                  <a:srgbClr val="4472C4">
                    <a:lumMod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INSTALACIÓN: TAREAS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1" y="249935"/>
            <a:ext cx="1088967" cy="6533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07113" y="950347"/>
            <a:ext cx="8595360" cy="5500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8683368" y="621675"/>
            <a:ext cx="1667789" cy="183688"/>
          </a:xfrm>
          <a:custGeom>
            <a:avLst/>
            <a:gdLst>
              <a:gd name="connsiteX0" fmla="*/ 1415625 w 1667789"/>
              <a:gd name="connsiteY0" fmla="*/ 101706 h 183688"/>
              <a:gd name="connsiteX1" fmla="*/ 1428745 w 1667789"/>
              <a:gd name="connsiteY1" fmla="*/ 106593 h 183688"/>
              <a:gd name="connsiteX2" fmla="*/ 1433903 w 1667789"/>
              <a:gd name="connsiteY2" fmla="*/ 118718 h 183688"/>
              <a:gd name="connsiteX3" fmla="*/ 1428745 w 1667789"/>
              <a:gd name="connsiteY3" fmla="*/ 130572 h 183688"/>
              <a:gd name="connsiteX4" fmla="*/ 1415625 w 1667789"/>
              <a:gd name="connsiteY4" fmla="*/ 135368 h 183688"/>
              <a:gd name="connsiteX5" fmla="*/ 1402323 w 1667789"/>
              <a:gd name="connsiteY5" fmla="*/ 130572 h 183688"/>
              <a:gd name="connsiteX6" fmla="*/ 1397165 w 1667789"/>
              <a:gd name="connsiteY6" fmla="*/ 118718 h 183688"/>
              <a:gd name="connsiteX7" fmla="*/ 1402323 w 1667789"/>
              <a:gd name="connsiteY7" fmla="*/ 106593 h 183688"/>
              <a:gd name="connsiteX8" fmla="*/ 1415625 w 1667789"/>
              <a:gd name="connsiteY8" fmla="*/ 101706 h 183688"/>
              <a:gd name="connsiteX9" fmla="*/ 1006050 w 1667789"/>
              <a:gd name="connsiteY9" fmla="*/ 101706 h 183688"/>
              <a:gd name="connsiteX10" fmla="*/ 1019170 w 1667789"/>
              <a:gd name="connsiteY10" fmla="*/ 106593 h 183688"/>
              <a:gd name="connsiteX11" fmla="*/ 1024328 w 1667789"/>
              <a:gd name="connsiteY11" fmla="*/ 118718 h 183688"/>
              <a:gd name="connsiteX12" fmla="*/ 1019170 w 1667789"/>
              <a:gd name="connsiteY12" fmla="*/ 130572 h 183688"/>
              <a:gd name="connsiteX13" fmla="*/ 1006050 w 1667789"/>
              <a:gd name="connsiteY13" fmla="*/ 135368 h 183688"/>
              <a:gd name="connsiteX14" fmla="*/ 992748 w 1667789"/>
              <a:gd name="connsiteY14" fmla="*/ 130572 h 183688"/>
              <a:gd name="connsiteX15" fmla="*/ 987590 w 1667789"/>
              <a:gd name="connsiteY15" fmla="*/ 118718 h 183688"/>
              <a:gd name="connsiteX16" fmla="*/ 992748 w 1667789"/>
              <a:gd name="connsiteY16" fmla="*/ 106593 h 183688"/>
              <a:gd name="connsiteX17" fmla="*/ 1006050 w 1667789"/>
              <a:gd name="connsiteY17" fmla="*/ 101706 h 183688"/>
              <a:gd name="connsiteX18" fmla="*/ 482175 w 1667789"/>
              <a:gd name="connsiteY18" fmla="*/ 101706 h 183688"/>
              <a:gd name="connsiteX19" fmla="*/ 495295 w 1667789"/>
              <a:gd name="connsiteY19" fmla="*/ 106593 h 183688"/>
              <a:gd name="connsiteX20" fmla="*/ 500453 w 1667789"/>
              <a:gd name="connsiteY20" fmla="*/ 118718 h 183688"/>
              <a:gd name="connsiteX21" fmla="*/ 495295 w 1667789"/>
              <a:gd name="connsiteY21" fmla="*/ 130572 h 183688"/>
              <a:gd name="connsiteX22" fmla="*/ 482175 w 1667789"/>
              <a:gd name="connsiteY22" fmla="*/ 135368 h 183688"/>
              <a:gd name="connsiteX23" fmla="*/ 468873 w 1667789"/>
              <a:gd name="connsiteY23" fmla="*/ 130572 h 183688"/>
              <a:gd name="connsiteX24" fmla="*/ 463715 w 1667789"/>
              <a:gd name="connsiteY24" fmla="*/ 118718 h 183688"/>
              <a:gd name="connsiteX25" fmla="*/ 468873 w 1667789"/>
              <a:gd name="connsiteY25" fmla="*/ 106593 h 183688"/>
              <a:gd name="connsiteX26" fmla="*/ 482175 w 1667789"/>
              <a:gd name="connsiteY26" fmla="*/ 101706 h 183688"/>
              <a:gd name="connsiteX27" fmla="*/ 1501616 w 1667789"/>
              <a:gd name="connsiteY27" fmla="*/ 58454 h 183688"/>
              <a:gd name="connsiteX28" fmla="*/ 1485962 w 1667789"/>
              <a:gd name="connsiteY28" fmla="*/ 65151 h 183688"/>
              <a:gd name="connsiteX29" fmla="*/ 1479537 w 1667789"/>
              <a:gd name="connsiteY29" fmla="*/ 83429 h 183688"/>
              <a:gd name="connsiteX30" fmla="*/ 1485962 w 1667789"/>
              <a:gd name="connsiteY30" fmla="*/ 101707 h 183688"/>
              <a:gd name="connsiteX31" fmla="*/ 1501616 w 1667789"/>
              <a:gd name="connsiteY31" fmla="*/ 108404 h 183688"/>
              <a:gd name="connsiteX32" fmla="*/ 1517361 w 1667789"/>
              <a:gd name="connsiteY32" fmla="*/ 101617 h 183688"/>
              <a:gd name="connsiteX33" fmla="*/ 1523876 w 1667789"/>
              <a:gd name="connsiteY33" fmla="*/ 83248 h 183688"/>
              <a:gd name="connsiteX34" fmla="*/ 1517451 w 1667789"/>
              <a:gd name="connsiteY34" fmla="*/ 65060 h 183688"/>
              <a:gd name="connsiteX35" fmla="*/ 1501616 w 1667789"/>
              <a:gd name="connsiteY35" fmla="*/ 58454 h 183688"/>
              <a:gd name="connsiteX36" fmla="*/ 1330166 w 1667789"/>
              <a:gd name="connsiteY36" fmla="*/ 58454 h 183688"/>
              <a:gd name="connsiteX37" fmla="*/ 1314512 w 1667789"/>
              <a:gd name="connsiteY37" fmla="*/ 65151 h 183688"/>
              <a:gd name="connsiteX38" fmla="*/ 1308087 w 1667789"/>
              <a:gd name="connsiteY38" fmla="*/ 83429 h 183688"/>
              <a:gd name="connsiteX39" fmla="*/ 1314512 w 1667789"/>
              <a:gd name="connsiteY39" fmla="*/ 101707 h 183688"/>
              <a:gd name="connsiteX40" fmla="*/ 1330166 w 1667789"/>
              <a:gd name="connsiteY40" fmla="*/ 108404 h 183688"/>
              <a:gd name="connsiteX41" fmla="*/ 1345911 w 1667789"/>
              <a:gd name="connsiteY41" fmla="*/ 101617 h 183688"/>
              <a:gd name="connsiteX42" fmla="*/ 1352426 w 1667789"/>
              <a:gd name="connsiteY42" fmla="*/ 83248 h 183688"/>
              <a:gd name="connsiteX43" fmla="*/ 1346001 w 1667789"/>
              <a:gd name="connsiteY43" fmla="*/ 65060 h 183688"/>
              <a:gd name="connsiteX44" fmla="*/ 1330166 w 1667789"/>
              <a:gd name="connsiteY44" fmla="*/ 58454 h 183688"/>
              <a:gd name="connsiteX45" fmla="*/ 806291 w 1667789"/>
              <a:gd name="connsiteY45" fmla="*/ 58454 h 183688"/>
              <a:gd name="connsiteX46" fmla="*/ 790637 w 1667789"/>
              <a:gd name="connsiteY46" fmla="*/ 65151 h 183688"/>
              <a:gd name="connsiteX47" fmla="*/ 784212 w 1667789"/>
              <a:gd name="connsiteY47" fmla="*/ 83429 h 183688"/>
              <a:gd name="connsiteX48" fmla="*/ 790637 w 1667789"/>
              <a:gd name="connsiteY48" fmla="*/ 101707 h 183688"/>
              <a:gd name="connsiteX49" fmla="*/ 806291 w 1667789"/>
              <a:gd name="connsiteY49" fmla="*/ 108404 h 183688"/>
              <a:gd name="connsiteX50" fmla="*/ 822036 w 1667789"/>
              <a:gd name="connsiteY50" fmla="*/ 101617 h 183688"/>
              <a:gd name="connsiteX51" fmla="*/ 828551 w 1667789"/>
              <a:gd name="connsiteY51" fmla="*/ 83248 h 183688"/>
              <a:gd name="connsiteX52" fmla="*/ 822127 w 1667789"/>
              <a:gd name="connsiteY52" fmla="*/ 65060 h 183688"/>
              <a:gd name="connsiteX53" fmla="*/ 806291 w 1667789"/>
              <a:gd name="connsiteY53" fmla="*/ 58454 h 183688"/>
              <a:gd name="connsiteX54" fmla="*/ 1086612 w 1667789"/>
              <a:gd name="connsiteY54" fmla="*/ 58453 h 183688"/>
              <a:gd name="connsiteX55" fmla="*/ 1070958 w 1667789"/>
              <a:gd name="connsiteY55" fmla="*/ 65059 h 183688"/>
              <a:gd name="connsiteX56" fmla="*/ 1064533 w 1667789"/>
              <a:gd name="connsiteY56" fmla="*/ 83247 h 183688"/>
              <a:gd name="connsiteX57" fmla="*/ 1070958 w 1667789"/>
              <a:gd name="connsiteY57" fmla="*/ 101616 h 183688"/>
              <a:gd name="connsiteX58" fmla="*/ 1086612 w 1667789"/>
              <a:gd name="connsiteY58" fmla="*/ 108403 h 183688"/>
              <a:gd name="connsiteX59" fmla="*/ 1102266 w 1667789"/>
              <a:gd name="connsiteY59" fmla="*/ 101706 h 183688"/>
              <a:gd name="connsiteX60" fmla="*/ 1108691 w 1667789"/>
              <a:gd name="connsiteY60" fmla="*/ 83428 h 183688"/>
              <a:gd name="connsiteX61" fmla="*/ 1102266 w 1667789"/>
              <a:gd name="connsiteY61" fmla="*/ 65150 h 183688"/>
              <a:gd name="connsiteX62" fmla="*/ 1086612 w 1667789"/>
              <a:gd name="connsiteY62" fmla="*/ 58453 h 183688"/>
              <a:gd name="connsiteX63" fmla="*/ 1209351 w 1667789"/>
              <a:gd name="connsiteY63" fmla="*/ 58272 h 183688"/>
              <a:gd name="connsiteX64" fmla="*/ 1194330 w 1667789"/>
              <a:gd name="connsiteY64" fmla="*/ 64697 h 183688"/>
              <a:gd name="connsiteX65" fmla="*/ 1188358 w 1667789"/>
              <a:gd name="connsiteY65" fmla="*/ 83428 h 183688"/>
              <a:gd name="connsiteX66" fmla="*/ 1194240 w 1667789"/>
              <a:gd name="connsiteY66" fmla="*/ 102068 h 183688"/>
              <a:gd name="connsiteX67" fmla="*/ 1208989 w 1667789"/>
              <a:gd name="connsiteY67" fmla="*/ 108584 h 183688"/>
              <a:gd name="connsiteX68" fmla="*/ 1224101 w 1667789"/>
              <a:gd name="connsiteY68" fmla="*/ 102068 h 183688"/>
              <a:gd name="connsiteX69" fmla="*/ 1230344 w 1667789"/>
              <a:gd name="connsiteY69" fmla="*/ 83428 h 183688"/>
              <a:gd name="connsiteX70" fmla="*/ 1224282 w 1667789"/>
              <a:gd name="connsiteY70" fmla="*/ 64788 h 183688"/>
              <a:gd name="connsiteX71" fmla="*/ 1209351 w 1667789"/>
              <a:gd name="connsiteY71" fmla="*/ 58272 h 183688"/>
              <a:gd name="connsiteX72" fmla="*/ 561651 w 1667789"/>
              <a:gd name="connsiteY72" fmla="*/ 58272 h 183688"/>
              <a:gd name="connsiteX73" fmla="*/ 546630 w 1667789"/>
              <a:gd name="connsiteY73" fmla="*/ 64697 h 183688"/>
              <a:gd name="connsiteX74" fmla="*/ 540658 w 1667789"/>
              <a:gd name="connsiteY74" fmla="*/ 83428 h 183688"/>
              <a:gd name="connsiteX75" fmla="*/ 546540 w 1667789"/>
              <a:gd name="connsiteY75" fmla="*/ 102068 h 183688"/>
              <a:gd name="connsiteX76" fmla="*/ 561289 w 1667789"/>
              <a:gd name="connsiteY76" fmla="*/ 108584 h 183688"/>
              <a:gd name="connsiteX77" fmla="*/ 576401 w 1667789"/>
              <a:gd name="connsiteY77" fmla="*/ 102068 h 183688"/>
              <a:gd name="connsiteX78" fmla="*/ 582644 w 1667789"/>
              <a:gd name="connsiteY78" fmla="*/ 83428 h 183688"/>
              <a:gd name="connsiteX79" fmla="*/ 576582 w 1667789"/>
              <a:gd name="connsiteY79" fmla="*/ 64788 h 183688"/>
              <a:gd name="connsiteX80" fmla="*/ 561651 w 1667789"/>
              <a:gd name="connsiteY80" fmla="*/ 58272 h 183688"/>
              <a:gd name="connsiteX81" fmla="*/ 1617116 w 1667789"/>
              <a:gd name="connsiteY81" fmla="*/ 56282 h 183688"/>
              <a:gd name="connsiteX82" fmla="*/ 1603996 w 1667789"/>
              <a:gd name="connsiteY82" fmla="*/ 60806 h 183688"/>
              <a:gd name="connsiteX83" fmla="*/ 1597390 w 1667789"/>
              <a:gd name="connsiteY83" fmla="*/ 73655 h 183688"/>
              <a:gd name="connsiteX84" fmla="*/ 1636119 w 1667789"/>
              <a:gd name="connsiteY84" fmla="*/ 73655 h 183688"/>
              <a:gd name="connsiteX85" fmla="*/ 1630689 w 1667789"/>
              <a:gd name="connsiteY85" fmla="*/ 60987 h 183688"/>
              <a:gd name="connsiteX86" fmla="*/ 1617116 w 1667789"/>
              <a:gd name="connsiteY86" fmla="*/ 56282 h 183688"/>
              <a:gd name="connsiteX87" fmla="*/ 921791 w 1667789"/>
              <a:gd name="connsiteY87" fmla="*/ 56282 h 183688"/>
              <a:gd name="connsiteX88" fmla="*/ 908671 w 1667789"/>
              <a:gd name="connsiteY88" fmla="*/ 60806 h 183688"/>
              <a:gd name="connsiteX89" fmla="*/ 902065 w 1667789"/>
              <a:gd name="connsiteY89" fmla="*/ 73655 h 183688"/>
              <a:gd name="connsiteX90" fmla="*/ 940794 w 1667789"/>
              <a:gd name="connsiteY90" fmla="*/ 73655 h 183688"/>
              <a:gd name="connsiteX91" fmla="*/ 935365 w 1667789"/>
              <a:gd name="connsiteY91" fmla="*/ 60987 h 183688"/>
              <a:gd name="connsiteX92" fmla="*/ 921791 w 1667789"/>
              <a:gd name="connsiteY92" fmla="*/ 56282 h 183688"/>
              <a:gd name="connsiteX93" fmla="*/ 0 w 1667789"/>
              <a:gd name="connsiteY93" fmla="*/ 32936 h 183688"/>
              <a:gd name="connsiteX94" fmla="*/ 30947 w 1667789"/>
              <a:gd name="connsiteY94" fmla="*/ 32936 h 183688"/>
              <a:gd name="connsiteX95" fmla="*/ 45244 w 1667789"/>
              <a:gd name="connsiteY95" fmla="*/ 105145 h 183688"/>
              <a:gd name="connsiteX96" fmla="*/ 62256 w 1667789"/>
              <a:gd name="connsiteY96" fmla="*/ 32936 h 183688"/>
              <a:gd name="connsiteX97" fmla="*/ 95012 w 1667789"/>
              <a:gd name="connsiteY97" fmla="*/ 32936 h 183688"/>
              <a:gd name="connsiteX98" fmla="*/ 112205 w 1667789"/>
              <a:gd name="connsiteY98" fmla="*/ 104783 h 183688"/>
              <a:gd name="connsiteX99" fmla="*/ 126321 w 1667789"/>
              <a:gd name="connsiteY99" fmla="*/ 32936 h 183688"/>
              <a:gd name="connsiteX100" fmla="*/ 152400 w 1667789"/>
              <a:gd name="connsiteY100" fmla="*/ 32936 h 183688"/>
              <a:gd name="connsiteX101" fmla="*/ 155458 w 1667789"/>
              <a:gd name="connsiteY101" fmla="*/ 32936 h 183688"/>
              <a:gd name="connsiteX102" fmla="*/ 183347 w 1667789"/>
              <a:gd name="connsiteY102" fmla="*/ 32936 h 183688"/>
              <a:gd name="connsiteX103" fmla="*/ 197644 w 1667789"/>
              <a:gd name="connsiteY103" fmla="*/ 105145 h 183688"/>
              <a:gd name="connsiteX104" fmla="*/ 214656 w 1667789"/>
              <a:gd name="connsiteY104" fmla="*/ 32936 h 183688"/>
              <a:gd name="connsiteX105" fmla="*/ 247412 w 1667789"/>
              <a:gd name="connsiteY105" fmla="*/ 32936 h 183688"/>
              <a:gd name="connsiteX106" fmla="*/ 264605 w 1667789"/>
              <a:gd name="connsiteY106" fmla="*/ 104783 h 183688"/>
              <a:gd name="connsiteX107" fmla="*/ 278721 w 1667789"/>
              <a:gd name="connsiteY107" fmla="*/ 32936 h 183688"/>
              <a:gd name="connsiteX108" fmla="*/ 304800 w 1667789"/>
              <a:gd name="connsiteY108" fmla="*/ 32936 h 183688"/>
              <a:gd name="connsiteX109" fmla="*/ 307858 w 1667789"/>
              <a:gd name="connsiteY109" fmla="*/ 32936 h 183688"/>
              <a:gd name="connsiteX110" fmla="*/ 335747 w 1667789"/>
              <a:gd name="connsiteY110" fmla="*/ 32936 h 183688"/>
              <a:gd name="connsiteX111" fmla="*/ 350044 w 1667789"/>
              <a:gd name="connsiteY111" fmla="*/ 105145 h 183688"/>
              <a:gd name="connsiteX112" fmla="*/ 367056 w 1667789"/>
              <a:gd name="connsiteY112" fmla="*/ 32936 h 183688"/>
              <a:gd name="connsiteX113" fmla="*/ 399812 w 1667789"/>
              <a:gd name="connsiteY113" fmla="*/ 32936 h 183688"/>
              <a:gd name="connsiteX114" fmla="*/ 417005 w 1667789"/>
              <a:gd name="connsiteY114" fmla="*/ 104783 h 183688"/>
              <a:gd name="connsiteX115" fmla="*/ 431121 w 1667789"/>
              <a:gd name="connsiteY115" fmla="*/ 32936 h 183688"/>
              <a:gd name="connsiteX116" fmla="*/ 460258 w 1667789"/>
              <a:gd name="connsiteY116" fmla="*/ 32936 h 183688"/>
              <a:gd name="connsiteX117" fmla="*/ 432930 w 1667789"/>
              <a:gd name="connsiteY117" fmla="*/ 133920 h 183688"/>
              <a:gd name="connsiteX118" fmla="*/ 398726 w 1667789"/>
              <a:gd name="connsiteY118" fmla="*/ 133920 h 183688"/>
              <a:gd name="connsiteX119" fmla="*/ 382800 w 1667789"/>
              <a:gd name="connsiteY119" fmla="*/ 68407 h 183688"/>
              <a:gd name="connsiteX120" fmla="*/ 366332 w 1667789"/>
              <a:gd name="connsiteY120" fmla="*/ 133920 h 183688"/>
              <a:gd name="connsiteX121" fmla="*/ 332308 w 1667789"/>
              <a:gd name="connsiteY121" fmla="*/ 133920 h 183688"/>
              <a:gd name="connsiteX122" fmla="*/ 306334 w 1667789"/>
              <a:gd name="connsiteY122" fmla="*/ 38567 h 183688"/>
              <a:gd name="connsiteX123" fmla="*/ 280530 w 1667789"/>
              <a:gd name="connsiteY123" fmla="*/ 133920 h 183688"/>
              <a:gd name="connsiteX124" fmla="*/ 246326 w 1667789"/>
              <a:gd name="connsiteY124" fmla="*/ 133920 h 183688"/>
              <a:gd name="connsiteX125" fmla="*/ 230400 w 1667789"/>
              <a:gd name="connsiteY125" fmla="*/ 68407 h 183688"/>
              <a:gd name="connsiteX126" fmla="*/ 213932 w 1667789"/>
              <a:gd name="connsiteY126" fmla="*/ 133920 h 183688"/>
              <a:gd name="connsiteX127" fmla="*/ 179908 w 1667789"/>
              <a:gd name="connsiteY127" fmla="*/ 133920 h 183688"/>
              <a:gd name="connsiteX128" fmla="*/ 153934 w 1667789"/>
              <a:gd name="connsiteY128" fmla="*/ 38567 h 183688"/>
              <a:gd name="connsiteX129" fmla="*/ 128130 w 1667789"/>
              <a:gd name="connsiteY129" fmla="*/ 133920 h 183688"/>
              <a:gd name="connsiteX130" fmla="*/ 93926 w 1667789"/>
              <a:gd name="connsiteY130" fmla="*/ 133920 h 183688"/>
              <a:gd name="connsiteX131" fmla="*/ 78000 w 1667789"/>
              <a:gd name="connsiteY131" fmla="*/ 68407 h 183688"/>
              <a:gd name="connsiteX132" fmla="*/ 61532 w 1667789"/>
              <a:gd name="connsiteY132" fmla="*/ 133920 h 183688"/>
              <a:gd name="connsiteX133" fmla="*/ 27508 w 1667789"/>
              <a:gd name="connsiteY133" fmla="*/ 133920 h 183688"/>
              <a:gd name="connsiteX134" fmla="*/ 691153 w 1667789"/>
              <a:gd name="connsiteY134" fmla="*/ 31850 h 183688"/>
              <a:gd name="connsiteX135" fmla="*/ 719476 w 1667789"/>
              <a:gd name="connsiteY135" fmla="*/ 43342 h 183688"/>
              <a:gd name="connsiteX136" fmla="*/ 730063 w 1667789"/>
              <a:gd name="connsiteY136" fmla="*/ 74922 h 183688"/>
              <a:gd name="connsiteX137" fmla="*/ 730063 w 1667789"/>
              <a:gd name="connsiteY137" fmla="*/ 133920 h 183688"/>
              <a:gd name="connsiteX138" fmla="*/ 699297 w 1667789"/>
              <a:gd name="connsiteY138" fmla="*/ 133920 h 183688"/>
              <a:gd name="connsiteX139" fmla="*/ 699297 w 1667789"/>
              <a:gd name="connsiteY139" fmla="*/ 79085 h 183688"/>
              <a:gd name="connsiteX140" fmla="*/ 694049 w 1667789"/>
              <a:gd name="connsiteY140" fmla="*/ 63340 h 183688"/>
              <a:gd name="connsiteX141" fmla="*/ 679933 w 1667789"/>
              <a:gd name="connsiteY141" fmla="*/ 57730 h 183688"/>
              <a:gd name="connsiteX142" fmla="*/ 665817 w 1667789"/>
              <a:gd name="connsiteY142" fmla="*/ 63340 h 183688"/>
              <a:gd name="connsiteX143" fmla="*/ 660568 w 1667789"/>
              <a:gd name="connsiteY143" fmla="*/ 79085 h 183688"/>
              <a:gd name="connsiteX144" fmla="*/ 660568 w 1667789"/>
              <a:gd name="connsiteY144" fmla="*/ 133920 h 183688"/>
              <a:gd name="connsiteX145" fmla="*/ 629622 w 1667789"/>
              <a:gd name="connsiteY145" fmla="*/ 133920 h 183688"/>
              <a:gd name="connsiteX146" fmla="*/ 629622 w 1667789"/>
              <a:gd name="connsiteY146" fmla="*/ 32936 h 183688"/>
              <a:gd name="connsiteX147" fmla="*/ 660568 w 1667789"/>
              <a:gd name="connsiteY147" fmla="*/ 32936 h 183688"/>
              <a:gd name="connsiteX148" fmla="*/ 660568 w 1667789"/>
              <a:gd name="connsiteY148" fmla="*/ 46328 h 183688"/>
              <a:gd name="connsiteX149" fmla="*/ 673237 w 1667789"/>
              <a:gd name="connsiteY149" fmla="*/ 35741 h 183688"/>
              <a:gd name="connsiteX150" fmla="*/ 691153 w 1667789"/>
              <a:gd name="connsiteY150" fmla="*/ 31850 h 183688"/>
              <a:gd name="connsiteX151" fmla="*/ 1510846 w 1667789"/>
              <a:gd name="connsiteY151" fmla="*/ 31489 h 183688"/>
              <a:gd name="connsiteX152" fmla="*/ 1533468 w 1667789"/>
              <a:gd name="connsiteY152" fmla="*/ 37823 h 183688"/>
              <a:gd name="connsiteX153" fmla="*/ 1549484 w 1667789"/>
              <a:gd name="connsiteY153" fmla="*/ 55921 h 183688"/>
              <a:gd name="connsiteX154" fmla="*/ 1555366 w 1667789"/>
              <a:gd name="connsiteY154" fmla="*/ 83248 h 183688"/>
              <a:gd name="connsiteX155" fmla="*/ 1549484 w 1667789"/>
              <a:gd name="connsiteY155" fmla="*/ 110666 h 183688"/>
              <a:gd name="connsiteX156" fmla="*/ 1533468 w 1667789"/>
              <a:gd name="connsiteY156" fmla="*/ 128944 h 183688"/>
              <a:gd name="connsiteX157" fmla="*/ 1510846 w 1667789"/>
              <a:gd name="connsiteY157" fmla="*/ 135369 h 183688"/>
              <a:gd name="connsiteX158" fmla="*/ 1492296 w 1667789"/>
              <a:gd name="connsiteY158" fmla="*/ 131025 h 183688"/>
              <a:gd name="connsiteX159" fmla="*/ 1479718 w 1667789"/>
              <a:gd name="connsiteY159" fmla="*/ 119805 h 183688"/>
              <a:gd name="connsiteX160" fmla="*/ 1479718 w 1667789"/>
              <a:gd name="connsiteY160" fmla="*/ 182060 h 183688"/>
              <a:gd name="connsiteX161" fmla="*/ 1448772 w 1667789"/>
              <a:gd name="connsiteY161" fmla="*/ 182060 h 183688"/>
              <a:gd name="connsiteX162" fmla="*/ 1448772 w 1667789"/>
              <a:gd name="connsiteY162" fmla="*/ 32937 h 183688"/>
              <a:gd name="connsiteX163" fmla="*/ 1479718 w 1667789"/>
              <a:gd name="connsiteY163" fmla="*/ 32937 h 183688"/>
              <a:gd name="connsiteX164" fmla="*/ 1479718 w 1667789"/>
              <a:gd name="connsiteY164" fmla="*/ 47234 h 183688"/>
              <a:gd name="connsiteX165" fmla="*/ 1492205 w 1667789"/>
              <a:gd name="connsiteY165" fmla="*/ 35833 h 183688"/>
              <a:gd name="connsiteX166" fmla="*/ 1510846 w 1667789"/>
              <a:gd name="connsiteY166" fmla="*/ 31489 h 183688"/>
              <a:gd name="connsiteX167" fmla="*/ 815521 w 1667789"/>
              <a:gd name="connsiteY167" fmla="*/ 31489 h 183688"/>
              <a:gd name="connsiteX168" fmla="*/ 838143 w 1667789"/>
              <a:gd name="connsiteY168" fmla="*/ 37823 h 183688"/>
              <a:gd name="connsiteX169" fmla="*/ 854159 w 1667789"/>
              <a:gd name="connsiteY169" fmla="*/ 55921 h 183688"/>
              <a:gd name="connsiteX170" fmla="*/ 860041 w 1667789"/>
              <a:gd name="connsiteY170" fmla="*/ 83248 h 183688"/>
              <a:gd name="connsiteX171" fmla="*/ 854159 w 1667789"/>
              <a:gd name="connsiteY171" fmla="*/ 110666 h 183688"/>
              <a:gd name="connsiteX172" fmla="*/ 838143 w 1667789"/>
              <a:gd name="connsiteY172" fmla="*/ 128944 h 183688"/>
              <a:gd name="connsiteX173" fmla="*/ 815521 w 1667789"/>
              <a:gd name="connsiteY173" fmla="*/ 135369 h 183688"/>
              <a:gd name="connsiteX174" fmla="*/ 796971 w 1667789"/>
              <a:gd name="connsiteY174" fmla="*/ 131025 h 183688"/>
              <a:gd name="connsiteX175" fmla="*/ 784393 w 1667789"/>
              <a:gd name="connsiteY175" fmla="*/ 119805 h 183688"/>
              <a:gd name="connsiteX176" fmla="*/ 784393 w 1667789"/>
              <a:gd name="connsiteY176" fmla="*/ 182060 h 183688"/>
              <a:gd name="connsiteX177" fmla="*/ 753447 w 1667789"/>
              <a:gd name="connsiteY177" fmla="*/ 182060 h 183688"/>
              <a:gd name="connsiteX178" fmla="*/ 753447 w 1667789"/>
              <a:gd name="connsiteY178" fmla="*/ 32937 h 183688"/>
              <a:gd name="connsiteX179" fmla="*/ 784393 w 1667789"/>
              <a:gd name="connsiteY179" fmla="*/ 32937 h 183688"/>
              <a:gd name="connsiteX180" fmla="*/ 784393 w 1667789"/>
              <a:gd name="connsiteY180" fmla="*/ 47234 h 183688"/>
              <a:gd name="connsiteX181" fmla="*/ 796881 w 1667789"/>
              <a:gd name="connsiteY181" fmla="*/ 35833 h 183688"/>
              <a:gd name="connsiteX182" fmla="*/ 815521 w 1667789"/>
              <a:gd name="connsiteY182" fmla="*/ 31489 h 183688"/>
              <a:gd name="connsiteX183" fmla="*/ 1617478 w 1667789"/>
              <a:gd name="connsiteY183" fmla="*/ 31488 h 183688"/>
              <a:gd name="connsiteX184" fmla="*/ 1643539 w 1667789"/>
              <a:gd name="connsiteY184" fmla="*/ 37641 h 183688"/>
              <a:gd name="connsiteX185" fmla="*/ 1661365 w 1667789"/>
              <a:gd name="connsiteY185" fmla="*/ 55196 h 183688"/>
              <a:gd name="connsiteX186" fmla="*/ 1667789 w 1667789"/>
              <a:gd name="connsiteY186" fmla="*/ 81799 h 183688"/>
              <a:gd name="connsiteX187" fmla="*/ 1667247 w 1667789"/>
              <a:gd name="connsiteY187" fmla="*/ 90848 h 183688"/>
              <a:gd name="connsiteX188" fmla="*/ 1597209 w 1667789"/>
              <a:gd name="connsiteY188" fmla="*/ 90848 h 183688"/>
              <a:gd name="connsiteX189" fmla="*/ 1603272 w 1667789"/>
              <a:gd name="connsiteY189" fmla="*/ 105235 h 183688"/>
              <a:gd name="connsiteX190" fmla="*/ 1616393 w 1667789"/>
              <a:gd name="connsiteY190" fmla="*/ 110212 h 183688"/>
              <a:gd name="connsiteX191" fmla="*/ 1632499 w 1667789"/>
              <a:gd name="connsiteY191" fmla="*/ 100440 h 183688"/>
              <a:gd name="connsiteX192" fmla="*/ 1665437 w 1667789"/>
              <a:gd name="connsiteY192" fmla="*/ 100440 h 183688"/>
              <a:gd name="connsiteX193" fmla="*/ 1656297 w 1667789"/>
              <a:gd name="connsiteY193" fmla="*/ 118356 h 183688"/>
              <a:gd name="connsiteX194" fmla="*/ 1639738 w 1667789"/>
              <a:gd name="connsiteY194" fmla="*/ 130843 h 183688"/>
              <a:gd name="connsiteX195" fmla="*/ 1617478 w 1667789"/>
              <a:gd name="connsiteY195" fmla="*/ 135368 h 183688"/>
              <a:gd name="connsiteX196" fmla="*/ 1591056 w 1667789"/>
              <a:gd name="connsiteY196" fmla="*/ 129034 h 183688"/>
              <a:gd name="connsiteX197" fmla="*/ 1572959 w 1667789"/>
              <a:gd name="connsiteY197" fmla="*/ 110936 h 183688"/>
              <a:gd name="connsiteX198" fmla="*/ 1566443 w 1667789"/>
              <a:gd name="connsiteY198" fmla="*/ 83428 h 183688"/>
              <a:gd name="connsiteX199" fmla="*/ 1572868 w 1667789"/>
              <a:gd name="connsiteY199" fmla="*/ 55920 h 183688"/>
              <a:gd name="connsiteX200" fmla="*/ 1590875 w 1667789"/>
              <a:gd name="connsiteY200" fmla="*/ 37822 h 183688"/>
              <a:gd name="connsiteX201" fmla="*/ 1617478 w 1667789"/>
              <a:gd name="connsiteY201" fmla="*/ 31488 h 183688"/>
              <a:gd name="connsiteX202" fmla="*/ 1209351 w 1667789"/>
              <a:gd name="connsiteY202" fmla="*/ 31488 h 183688"/>
              <a:gd name="connsiteX203" fmla="*/ 1236135 w 1667789"/>
              <a:gd name="connsiteY203" fmla="*/ 37822 h 183688"/>
              <a:gd name="connsiteX204" fmla="*/ 1254957 w 1667789"/>
              <a:gd name="connsiteY204" fmla="*/ 56010 h 183688"/>
              <a:gd name="connsiteX205" fmla="*/ 1261834 w 1667789"/>
              <a:gd name="connsiteY205" fmla="*/ 83428 h 183688"/>
              <a:gd name="connsiteX206" fmla="*/ 1254866 w 1667789"/>
              <a:gd name="connsiteY206" fmla="*/ 110846 h 183688"/>
              <a:gd name="connsiteX207" fmla="*/ 1235864 w 1667789"/>
              <a:gd name="connsiteY207" fmla="*/ 129034 h 183688"/>
              <a:gd name="connsiteX208" fmla="*/ 1208989 w 1667789"/>
              <a:gd name="connsiteY208" fmla="*/ 135368 h 183688"/>
              <a:gd name="connsiteX209" fmla="*/ 1182295 w 1667789"/>
              <a:gd name="connsiteY209" fmla="*/ 129034 h 183688"/>
              <a:gd name="connsiteX210" fmla="*/ 1163655 w 1667789"/>
              <a:gd name="connsiteY210" fmla="*/ 110936 h 183688"/>
              <a:gd name="connsiteX211" fmla="*/ 1156869 w 1667789"/>
              <a:gd name="connsiteY211" fmla="*/ 83428 h 183688"/>
              <a:gd name="connsiteX212" fmla="*/ 1163746 w 1667789"/>
              <a:gd name="connsiteY212" fmla="*/ 56010 h 183688"/>
              <a:gd name="connsiteX213" fmla="*/ 1182567 w 1667789"/>
              <a:gd name="connsiteY213" fmla="*/ 37822 h 183688"/>
              <a:gd name="connsiteX214" fmla="*/ 1209351 w 1667789"/>
              <a:gd name="connsiteY214" fmla="*/ 31488 h 183688"/>
              <a:gd name="connsiteX215" fmla="*/ 1077563 w 1667789"/>
              <a:gd name="connsiteY215" fmla="*/ 31488 h 183688"/>
              <a:gd name="connsiteX216" fmla="*/ 1096294 w 1667789"/>
              <a:gd name="connsiteY216" fmla="*/ 35832 h 183688"/>
              <a:gd name="connsiteX217" fmla="*/ 1108691 w 1667789"/>
              <a:gd name="connsiteY217" fmla="*/ 47233 h 183688"/>
              <a:gd name="connsiteX218" fmla="*/ 1108691 w 1667789"/>
              <a:gd name="connsiteY218" fmla="*/ 32936 h 183688"/>
              <a:gd name="connsiteX219" fmla="*/ 1139638 w 1667789"/>
              <a:gd name="connsiteY219" fmla="*/ 32936 h 183688"/>
              <a:gd name="connsiteX220" fmla="*/ 1139638 w 1667789"/>
              <a:gd name="connsiteY220" fmla="*/ 133739 h 183688"/>
              <a:gd name="connsiteX221" fmla="*/ 1134118 w 1667789"/>
              <a:gd name="connsiteY221" fmla="*/ 158985 h 183688"/>
              <a:gd name="connsiteX222" fmla="*/ 1117287 w 1667789"/>
              <a:gd name="connsiteY222" fmla="*/ 176992 h 183688"/>
              <a:gd name="connsiteX223" fmla="*/ 1089146 w 1667789"/>
              <a:gd name="connsiteY223" fmla="*/ 183688 h 183688"/>
              <a:gd name="connsiteX224" fmla="*/ 1052770 w 1667789"/>
              <a:gd name="connsiteY224" fmla="*/ 173101 h 183688"/>
              <a:gd name="connsiteX225" fmla="*/ 1036844 w 1667789"/>
              <a:gd name="connsiteY225" fmla="*/ 144417 h 183688"/>
              <a:gd name="connsiteX226" fmla="*/ 1067429 w 1667789"/>
              <a:gd name="connsiteY226" fmla="*/ 144417 h 183688"/>
              <a:gd name="connsiteX227" fmla="*/ 1074306 w 1667789"/>
              <a:gd name="connsiteY227" fmla="*/ 153556 h 183688"/>
              <a:gd name="connsiteX228" fmla="*/ 1087698 w 1667789"/>
              <a:gd name="connsiteY228" fmla="*/ 156904 h 183688"/>
              <a:gd name="connsiteX229" fmla="*/ 1102990 w 1667789"/>
              <a:gd name="connsiteY229" fmla="*/ 151384 h 183688"/>
              <a:gd name="connsiteX230" fmla="*/ 1108691 w 1667789"/>
              <a:gd name="connsiteY230" fmla="*/ 133739 h 183688"/>
              <a:gd name="connsiteX231" fmla="*/ 1108691 w 1667789"/>
              <a:gd name="connsiteY231" fmla="*/ 119442 h 183688"/>
              <a:gd name="connsiteX232" fmla="*/ 1096204 w 1667789"/>
              <a:gd name="connsiteY232" fmla="*/ 130934 h 183688"/>
              <a:gd name="connsiteX233" fmla="*/ 1077563 w 1667789"/>
              <a:gd name="connsiteY233" fmla="*/ 135368 h 183688"/>
              <a:gd name="connsiteX234" fmla="*/ 1054941 w 1667789"/>
              <a:gd name="connsiteY234" fmla="*/ 128943 h 183688"/>
              <a:gd name="connsiteX235" fmla="*/ 1038925 w 1667789"/>
              <a:gd name="connsiteY235" fmla="*/ 110665 h 183688"/>
              <a:gd name="connsiteX236" fmla="*/ 1033043 w 1667789"/>
              <a:gd name="connsiteY236" fmla="*/ 83247 h 183688"/>
              <a:gd name="connsiteX237" fmla="*/ 1038925 w 1667789"/>
              <a:gd name="connsiteY237" fmla="*/ 55920 h 183688"/>
              <a:gd name="connsiteX238" fmla="*/ 1054941 w 1667789"/>
              <a:gd name="connsiteY238" fmla="*/ 37822 h 183688"/>
              <a:gd name="connsiteX239" fmla="*/ 1077563 w 1667789"/>
              <a:gd name="connsiteY239" fmla="*/ 31488 h 183688"/>
              <a:gd name="connsiteX240" fmla="*/ 922153 w 1667789"/>
              <a:gd name="connsiteY240" fmla="*/ 31488 h 183688"/>
              <a:gd name="connsiteX241" fmla="*/ 948214 w 1667789"/>
              <a:gd name="connsiteY241" fmla="*/ 37641 h 183688"/>
              <a:gd name="connsiteX242" fmla="*/ 966040 w 1667789"/>
              <a:gd name="connsiteY242" fmla="*/ 55196 h 183688"/>
              <a:gd name="connsiteX243" fmla="*/ 972464 w 1667789"/>
              <a:gd name="connsiteY243" fmla="*/ 81799 h 183688"/>
              <a:gd name="connsiteX244" fmla="*/ 971922 w 1667789"/>
              <a:gd name="connsiteY244" fmla="*/ 90848 h 183688"/>
              <a:gd name="connsiteX245" fmla="*/ 901884 w 1667789"/>
              <a:gd name="connsiteY245" fmla="*/ 90848 h 183688"/>
              <a:gd name="connsiteX246" fmla="*/ 907947 w 1667789"/>
              <a:gd name="connsiteY246" fmla="*/ 105235 h 183688"/>
              <a:gd name="connsiteX247" fmla="*/ 921068 w 1667789"/>
              <a:gd name="connsiteY247" fmla="*/ 110212 h 183688"/>
              <a:gd name="connsiteX248" fmla="*/ 937174 w 1667789"/>
              <a:gd name="connsiteY248" fmla="*/ 100440 h 183688"/>
              <a:gd name="connsiteX249" fmla="*/ 970112 w 1667789"/>
              <a:gd name="connsiteY249" fmla="*/ 100440 h 183688"/>
              <a:gd name="connsiteX250" fmla="*/ 960973 w 1667789"/>
              <a:gd name="connsiteY250" fmla="*/ 118356 h 183688"/>
              <a:gd name="connsiteX251" fmla="*/ 944413 w 1667789"/>
              <a:gd name="connsiteY251" fmla="*/ 130843 h 183688"/>
              <a:gd name="connsiteX252" fmla="*/ 922153 w 1667789"/>
              <a:gd name="connsiteY252" fmla="*/ 135368 h 183688"/>
              <a:gd name="connsiteX253" fmla="*/ 895731 w 1667789"/>
              <a:gd name="connsiteY253" fmla="*/ 129034 h 183688"/>
              <a:gd name="connsiteX254" fmla="*/ 877634 w 1667789"/>
              <a:gd name="connsiteY254" fmla="*/ 110936 h 183688"/>
              <a:gd name="connsiteX255" fmla="*/ 871118 w 1667789"/>
              <a:gd name="connsiteY255" fmla="*/ 83428 h 183688"/>
              <a:gd name="connsiteX256" fmla="*/ 877543 w 1667789"/>
              <a:gd name="connsiteY256" fmla="*/ 55920 h 183688"/>
              <a:gd name="connsiteX257" fmla="*/ 895550 w 1667789"/>
              <a:gd name="connsiteY257" fmla="*/ 37822 h 183688"/>
              <a:gd name="connsiteX258" fmla="*/ 922153 w 1667789"/>
              <a:gd name="connsiteY258" fmla="*/ 31488 h 183688"/>
              <a:gd name="connsiteX259" fmla="*/ 561651 w 1667789"/>
              <a:gd name="connsiteY259" fmla="*/ 31488 h 183688"/>
              <a:gd name="connsiteX260" fmla="*/ 588436 w 1667789"/>
              <a:gd name="connsiteY260" fmla="*/ 37822 h 183688"/>
              <a:gd name="connsiteX261" fmla="*/ 607257 w 1667789"/>
              <a:gd name="connsiteY261" fmla="*/ 56010 h 183688"/>
              <a:gd name="connsiteX262" fmla="*/ 614134 w 1667789"/>
              <a:gd name="connsiteY262" fmla="*/ 83428 h 183688"/>
              <a:gd name="connsiteX263" fmla="*/ 607166 w 1667789"/>
              <a:gd name="connsiteY263" fmla="*/ 110846 h 183688"/>
              <a:gd name="connsiteX264" fmla="*/ 588164 w 1667789"/>
              <a:gd name="connsiteY264" fmla="*/ 129034 h 183688"/>
              <a:gd name="connsiteX265" fmla="*/ 561289 w 1667789"/>
              <a:gd name="connsiteY265" fmla="*/ 135368 h 183688"/>
              <a:gd name="connsiteX266" fmla="*/ 534595 w 1667789"/>
              <a:gd name="connsiteY266" fmla="*/ 129034 h 183688"/>
              <a:gd name="connsiteX267" fmla="*/ 515955 w 1667789"/>
              <a:gd name="connsiteY267" fmla="*/ 110936 h 183688"/>
              <a:gd name="connsiteX268" fmla="*/ 509169 w 1667789"/>
              <a:gd name="connsiteY268" fmla="*/ 83428 h 183688"/>
              <a:gd name="connsiteX269" fmla="*/ 516046 w 1667789"/>
              <a:gd name="connsiteY269" fmla="*/ 56010 h 183688"/>
              <a:gd name="connsiteX270" fmla="*/ 534867 w 1667789"/>
              <a:gd name="connsiteY270" fmla="*/ 37822 h 183688"/>
              <a:gd name="connsiteX271" fmla="*/ 561651 w 1667789"/>
              <a:gd name="connsiteY271" fmla="*/ 31488 h 183688"/>
              <a:gd name="connsiteX272" fmla="*/ 1277321 w 1667789"/>
              <a:gd name="connsiteY272" fmla="*/ 0 h 183688"/>
              <a:gd name="connsiteX273" fmla="*/ 1308268 w 1667789"/>
              <a:gd name="connsiteY273" fmla="*/ 0 h 183688"/>
              <a:gd name="connsiteX274" fmla="*/ 1308268 w 1667789"/>
              <a:gd name="connsiteY274" fmla="*/ 47234 h 183688"/>
              <a:gd name="connsiteX275" fmla="*/ 1320756 w 1667789"/>
              <a:gd name="connsiteY275" fmla="*/ 35833 h 183688"/>
              <a:gd name="connsiteX276" fmla="*/ 1339396 w 1667789"/>
              <a:gd name="connsiteY276" fmla="*/ 31489 h 183688"/>
              <a:gd name="connsiteX277" fmla="*/ 1362018 w 1667789"/>
              <a:gd name="connsiteY277" fmla="*/ 37823 h 183688"/>
              <a:gd name="connsiteX278" fmla="*/ 1378034 w 1667789"/>
              <a:gd name="connsiteY278" fmla="*/ 55921 h 183688"/>
              <a:gd name="connsiteX279" fmla="*/ 1383916 w 1667789"/>
              <a:gd name="connsiteY279" fmla="*/ 83248 h 183688"/>
              <a:gd name="connsiteX280" fmla="*/ 1378034 w 1667789"/>
              <a:gd name="connsiteY280" fmla="*/ 110666 h 183688"/>
              <a:gd name="connsiteX281" fmla="*/ 1362018 w 1667789"/>
              <a:gd name="connsiteY281" fmla="*/ 128944 h 183688"/>
              <a:gd name="connsiteX282" fmla="*/ 1339396 w 1667789"/>
              <a:gd name="connsiteY282" fmla="*/ 135369 h 183688"/>
              <a:gd name="connsiteX283" fmla="*/ 1320756 w 1667789"/>
              <a:gd name="connsiteY283" fmla="*/ 131116 h 183688"/>
              <a:gd name="connsiteX284" fmla="*/ 1308268 w 1667789"/>
              <a:gd name="connsiteY284" fmla="*/ 119805 h 183688"/>
              <a:gd name="connsiteX285" fmla="*/ 1308268 w 1667789"/>
              <a:gd name="connsiteY285" fmla="*/ 133921 h 183688"/>
              <a:gd name="connsiteX286" fmla="*/ 1277321 w 1667789"/>
              <a:gd name="connsiteY286" fmla="*/ 133921 h 1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667789" h="183688">
                <a:moveTo>
                  <a:pt x="1415625" y="101706"/>
                </a:moveTo>
                <a:cubicBezTo>
                  <a:pt x="1420933" y="101706"/>
                  <a:pt x="1425307" y="103335"/>
                  <a:pt x="1428745" y="106593"/>
                </a:cubicBezTo>
                <a:cubicBezTo>
                  <a:pt x="1432184" y="109850"/>
                  <a:pt x="1433903" y="113892"/>
                  <a:pt x="1433903" y="118718"/>
                </a:cubicBezTo>
                <a:cubicBezTo>
                  <a:pt x="1433903" y="123423"/>
                  <a:pt x="1432184" y="127375"/>
                  <a:pt x="1428745" y="130572"/>
                </a:cubicBezTo>
                <a:cubicBezTo>
                  <a:pt x="1425307" y="133769"/>
                  <a:pt x="1420933" y="135368"/>
                  <a:pt x="1415625" y="135368"/>
                </a:cubicBezTo>
                <a:cubicBezTo>
                  <a:pt x="1410195" y="135368"/>
                  <a:pt x="1405761" y="133769"/>
                  <a:pt x="1402323" y="130572"/>
                </a:cubicBezTo>
                <a:cubicBezTo>
                  <a:pt x="1398884" y="127375"/>
                  <a:pt x="1397165" y="123423"/>
                  <a:pt x="1397165" y="118718"/>
                </a:cubicBezTo>
                <a:cubicBezTo>
                  <a:pt x="1397165" y="113892"/>
                  <a:pt x="1398884" y="109850"/>
                  <a:pt x="1402323" y="106593"/>
                </a:cubicBezTo>
                <a:cubicBezTo>
                  <a:pt x="1405761" y="103335"/>
                  <a:pt x="1410195" y="101706"/>
                  <a:pt x="1415625" y="101706"/>
                </a:cubicBezTo>
                <a:close/>
                <a:moveTo>
                  <a:pt x="1006050" y="101706"/>
                </a:moveTo>
                <a:cubicBezTo>
                  <a:pt x="1011358" y="101706"/>
                  <a:pt x="1015732" y="103335"/>
                  <a:pt x="1019170" y="106593"/>
                </a:cubicBezTo>
                <a:cubicBezTo>
                  <a:pt x="1022609" y="109850"/>
                  <a:pt x="1024328" y="113892"/>
                  <a:pt x="1024328" y="118718"/>
                </a:cubicBezTo>
                <a:cubicBezTo>
                  <a:pt x="1024328" y="123423"/>
                  <a:pt x="1022609" y="127375"/>
                  <a:pt x="1019170" y="130572"/>
                </a:cubicBezTo>
                <a:cubicBezTo>
                  <a:pt x="1015732" y="133769"/>
                  <a:pt x="1011358" y="135368"/>
                  <a:pt x="1006050" y="135368"/>
                </a:cubicBezTo>
                <a:cubicBezTo>
                  <a:pt x="1000620" y="135368"/>
                  <a:pt x="996186" y="133769"/>
                  <a:pt x="992748" y="130572"/>
                </a:cubicBezTo>
                <a:cubicBezTo>
                  <a:pt x="989309" y="127375"/>
                  <a:pt x="987590" y="123423"/>
                  <a:pt x="987590" y="118718"/>
                </a:cubicBezTo>
                <a:cubicBezTo>
                  <a:pt x="987590" y="113892"/>
                  <a:pt x="989309" y="109850"/>
                  <a:pt x="992748" y="106593"/>
                </a:cubicBezTo>
                <a:cubicBezTo>
                  <a:pt x="996186" y="103335"/>
                  <a:pt x="1000620" y="101706"/>
                  <a:pt x="1006050" y="101706"/>
                </a:cubicBezTo>
                <a:close/>
                <a:moveTo>
                  <a:pt x="482175" y="101706"/>
                </a:moveTo>
                <a:cubicBezTo>
                  <a:pt x="487483" y="101706"/>
                  <a:pt x="491857" y="103335"/>
                  <a:pt x="495295" y="106593"/>
                </a:cubicBezTo>
                <a:cubicBezTo>
                  <a:pt x="498734" y="109850"/>
                  <a:pt x="500453" y="113892"/>
                  <a:pt x="500453" y="118718"/>
                </a:cubicBezTo>
                <a:cubicBezTo>
                  <a:pt x="500453" y="123423"/>
                  <a:pt x="498734" y="127375"/>
                  <a:pt x="495295" y="130572"/>
                </a:cubicBezTo>
                <a:cubicBezTo>
                  <a:pt x="491857" y="133769"/>
                  <a:pt x="487483" y="135368"/>
                  <a:pt x="482175" y="135368"/>
                </a:cubicBezTo>
                <a:cubicBezTo>
                  <a:pt x="476745" y="135368"/>
                  <a:pt x="472312" y="133769"/>
                  <a:pt x="468873" y="130572"/>
                </a:cubicBezTo>
                <a:cubicBezTo>
                  <a:pt x="465435" y="127375"/>
                  <a:pt x="463715" y="123423"/>
                  <a:pt x="463715" y="118718"/>
                </a:cubicBezTo>
                <a:cubicBezTo>
                  <a:pt x="463715" y="113892"/>
                  <a:pt x="465435" y="109850"/>
                  <a:pt x="468873" y="106593"/>
                </a:cubicBezTo>
                <a:cubicBezTo>
                  <a:pt x="472312" y="103335"/>
                  <a:pt x="476745" y="101706"/>
                  <a:pt x="482175" y="101706"/>
                </a:cubicBezTo>
                <a:close/>
                <a:moveTo>
                  <a:pt x="1501616" y="58454"/>
                </a:moveTo>
                <a:cubicBezTo>
                  <a:pt x="1495463" y="58454"/>
                  <a:pt x="1490245" y="60686"/>
                  <a:pt x="1485962" y="65151"/>
                </a:cubicBezTo>
                <a:cubicBezTo>
                  <a:pt x="1481679" y="69615"/>
                  <a:pt x="1479537" y="75707"/>
                  <a:pt x="1479537" y="83429"/>
                </a:cubicBezTo>
                <a:cubicBezTo>
                  <a:pt x="1479537" y="91151"/>
                  <a:pt x="1481679" y="97243"/>
                  <a:pt x="1485962" y="101707"/>
                </a:cubicBezTo>
                <a:cubicBezTo>
                  <a:pt x="1490245" y="106172"/>
                  <a:pt x="1495463" y="108404"/>
                  <a:pt x="1501616" y="108404"/>
                </a:cubicBezTo>
                <a:cubicBezTo>
                  <a:pt x="1507769" y="108404"/>
                  <a:pt x="1513017" y="106141"/>
                  <a:pt x="1517361" y="101617"/>
                </a:cubicBezTo>
                <a:cubicBezTo>
                  <a:pt x="1521704" y="97093"/>
                  <a:pt x="1523876" y="90970"/>
                  <a:pt x="1523876" y="83248"/>
                </a:cubicBezTo>
                <a:cubicBezTo>
                  <a:pt x="1523876" y="75526"/>
                  <a:pt x="1521735" y="69464"/>
                  <a:pt x="1517451" y="65060"/>
                </a:cubicBezTo>
                <a:cubicBezTo>
                  <a:pt x="1513169" y="60656"/>
                  <a:pt x="1507890" y="58454"/>
                  <a:pt x="1501616" y="58454"/>
                </a:cubicBezTo>
                <a:close/>
                <a:moveTo>
                  <a:pt x="1330166" y="58454"/>
                </a:moveTo>
                <a:cubicBezTo>
                  <a:pt x="1324013" y="58454"/>
                  <a:pt x="1318795" y="60686"/>
                  <a:pt x="1314512" y="65151"/>
                </a:cubicBezTo>
                <a:cubicBezTo>
                  <a:pt x="1310229" y="69615"/>
                  <a:pt x="1308087" y="75707"/>
                  <a:pt x="1308087" y="83429"/>
                </a:cubicBezTo>
                <a:cubicBezTo>
                  <a:pt x="1308087" y="91151"/>
                  <a:pt x="1310229" y="97243"/>
                  <a:pt x="1314512" y="101707"/>
                </a:cubicBezTo>
                <a:cubicBezTo>
                  <a:pt x="1318795" y="106172"/>
                  <a:pt x="1324013" y="108404"/>
                  <a:pt x="1330166" y="108404"/>
                </a:cubicBezTo>
                <a:cubicBezTo>
                  <a:pt x="1336319" y="108404"/>
                  <a:pt x="1341568" y="106141"/>
                  <a:pt x="1345911" y="101617"/>
                </a:cubicBezTo>
                <a:cubicBezTo>
                  <a:pt x="1350255" y="97093"/>
                  <a:pt x="1352426" y="90970"/>
                  <a:pt x="1352426" y="83248"/>
                </a:cubicBezTo>
                <a:cubicBezTo>
                  <a:pt x="1352426" y="75526"/>
                  <a:pt x="1350285" y="69464"/>
                  <a:pt x="1346001" y="65060"/>
                </a:cubicBezTo>
                <a:cubicBezTo>
                  <a:pt x="1341719" y="60656"/>
                  <a:pt x="1336440" y="58454"/>
                  <a:pt x="1330166" y="58454"/>
                </a:cubicBezTo>
                <a:close/>
                <a:moveTo>
                  <a:pt x="806291" y="58454"/>
                </a:moveTo>
                <a:cubicBezTo>
                  <a:pt x="800138" y="58454"/>
                  <a:pt x="794920" y="60686"/>
                  <a:pt x="790637" y="65151"/>
                </a:cubicBezTo>
                <a:cubicBezTo>
                  <a:pt x="786354" y="69615"/>
                  <a:pt x="784212" y="75707"/>
                  <a:pt x="784212" y="83429"/>
                </a:cubicBezTo>
                <a:cubicBezTo>
                  <a:pt x="784212" y="91151"/>
                  <a:pt x="786354" y="97243"/>
                  <a:pt x="790637" y="101707"/>
                </a:cubicBezTo>
                <a:cubicBezTo>
                  <a:pt x="794920" y="106172"/>
                  <a:pt x="800138" y="108404"/>
                  <a:pt x="806291" y="108404"/>
                </a:cubicBezTo>
                <a:cubicBezTo>
                  <a:pt x="812445" y="108404"/>
                  <a:pt x="817693" y="106141"/>
                  <a:pt x="822036" y="101617"/>
                </a:cubicBezTo>
                <a:cubicBezTo>
                  <a:pt x="826380" y="97093"/>
                  <a:pt x="828551" y="90970"/>
                  <a:pt x="828551" y="83248"/>
                </a:cubicBezTo>
                <a:cubicBezTo>
                  <a:pt x="828551" y="75526"/>
                  <a:pt x="826410" y="69464"/>
                  <a:pt x="822127" y="65060"/>
                </a:cubicBezTo>
                <a:cubicBezTo>
                  <a:pt x="817844" y="60656"/>
                  <a:pt x="812565" y="58454"/>
                  <a:pt x="806291" y="58454"/>
                </a:cubicBezTo>
                <a:close/>
                <a:moveTo>
                  <a:pt x="1086612" y="58453"/>
                </a:moveTo>
                <a:cubicBezTo>
                  <a:pt x="1080459" y="58453"/>
                  <a:pt x="1075241" y="60655"/>
                  <a:pt x="1070958" y="65059"/>
                </a:cubicBezTo>
                <a:cubicBezTo>
                  <a:pt x="1066675" y="69463"/>
                  <a:pt x="1064533" y="75525"/>
                  <a:pt x="1064533" y="83247"/>
                </a:cubicBezTo>
                <a:cubicBezTo>
                  <a:pt x="1064533" y="90969"/>
                  <a:pt x="1066675" y="97092"/>
                  <a:pt x="1070958" y="101616"/>
                </a:cubicBezTo>
                <a:cubicBezTo>
                  <a:pt x="1075241" y="106140"/>
                  <a:pt x="1080459" y="108403"/>
                  <a:pt x="1086612" y="108403"/>
                </a:cubicBezTo>
                <a:cubicBezTo>
                  <a:pt x="1092765" y="108403"/>
                  <a:pt x="1097983" y="106171"/>
                  <a:pt x="1102266" y="101706"/>
                </a:cubicBezTo>
                <a:cubicBezTo>
                  <a:pt x="1106550" y="97242"/>
                  <a:pt x="1108691" y="91150"/>
                  <a:pt x="1108691" y="83428"/>
                </a:cubicBezTo>
                <a:cubicBezTo>
                  <a:pt x="1108691" y="75706"/>
                  <a:pt x="1106550" y="69614"/>
                  <a:pt x="1102266" y="65150"/>
                </a:cubicBezTo>
                <a:cubicBezTo>
                  <a:pt x="1097983" y="60685"/>
                  <a:pt x="1092765" y="58453"/>
                  <a:pt x="1086612" y="58453"/>
                </a:cubicBezTo>
                <a:close/>
                <a:moveTo>
                  <a:pt x="1209351" y="58272"/>
                </a:moveTo>
                <a:cubicBezTo>
                  <a:pt x="1203319" y="58272"/>
                  <a:pt x="1198312" y="60414"/>
                  <a:pt x="1194330" y="64697"/>
                </a:cubicBezTo>
                <a:cubicBezTo>
                  <a:pt x="1190349" y="68980"/>
                  <a:pt x="1188358" y="75224"/>
                  <a:pt x="1188358" y="83428"/>
                </a:cubicBezTo>
                <a:cubicBezTo>
                  <a:pt x="1188358" y="91512"/>
                  <a:pt x="1190319" y="97725"/>
                  <a:pt x="1194240" y="102068"/>
                </a:cubicBezTo>
                <a:cubicBezTo>
                  <a:pt x="1198161" y="106412"/>
                  <a:pt x="1203077" y="108584"/>
                  <a:pt x="1208989" y="108584"/>
                </a:cubicBezTo>
                <a:cubicBezTo>
                  <a:pt x="1214901" y="108584"/>
                  <a:pt x="1219938" y="106412"/>
                  <a:pt x="1224101" y="102068"/>
                </a:cubicBezTo>
                <a:cubicBezTo>
                  <a:pt x="1228263" y="97725"/>
                  <a:pt x="1230344" y="91512"/>
                  <a:pt x="1230344" y="83428"/>
                </a:cubicBezTo>
                <a:cubicBezTo>
                  <a:pt x="1230344" y="75344"/>
                  <a:pt x="1228323" y="69131"/>
                  <a:pt x="1224282" y="64788"/>
                </a:cubicBezTo>
                <a:cubicBezTo>
                  <a:pt x="1220240" y="60444"/>
                  <a:pt x="1215263" y="58272"/>
                  <a:pt x="1209351" y="58272"/>
                </a:cubicBezTo>
                <a:close/>
                <a:moveTo>
                  <a:pt x="561651" y="58272"/>
                </a:moveTo>
                <a:cubicBezTo>
                  <a:pt x="555619" y="58272"/>
                  <a:pt x="550612" y="60414"/>
                  <a:pt x="546630" y="64697"/>
                </a:cubicBezTo>
                <a:cubicBezTo>
                  <a:pt x="542649" y="68980"/>
                  <a:pt x="540658" y="75224"/>
                  <a:pt x="540658" y="83428"/>
                </a:cubicBezTo>
                <a:cubicBezTo>
                  <a:pt x="540658" y="91512"/>
                  <a:pt x="542619" y="97725"/>
                  <a:pt x="546540" y="102068"/>
                </a:cubicBezTo>
                <a:cubicBezTo>
                  <a:pt x="550461" y="106412"/>
                  <a:pt x="555378" y="108584"/>
                  <a:pt x="561289" y="108584"/>
                </a:cubicBezTo>
                <a:cubicBezTo>
                  <a:pt x="567201" y="108584"/>
                  <a:pt x="572238" y="106412"/>
                  <a:pt x="576401" y="102068"/>
                </a:cubicBezTo>
                <a:cubicBezTo>
                  <a:pt x="580563" y="97725"/>
                  <a:pt x="582644" y="91512"/>
                  <a:pt x="582644" y="83428"/>
                </a:cubicBezTo>
                <a:cubicBezTo>
                  <a:pt x="582644" y="75344"/>
                  <a:pt x="580624" y="69131"/>
                  <a:pt x="576582" y="64788"/>
                </a:cubicBezTo>
                <a:cubicBezTo>
                  <a:pt x="572540" y="60444"/>
                  <a:pt x="567563" y="58272"/>
                  <a:pt x="561651" y="58272"/>
                </a:cubicBezTo>
                <a:close/>
                <a:moveTo>
                  <a:pt x="1617116" y="56282"/>
                </a:moveTo>
                <a:cubicBezTo>
                  <a:pt x="1611928" y="56282"/>
                  <a:pt x="1607555" y="57790"/>
                  <a:pt x="1603996" y="60806"/>
                </a:cubicBezTo>
                <a:cubicBezTo>
                  <a:pt x="1600437" y="63822"/>
                  <a:pt x="1598235" y="68105"/>
                  <a:pt x="1597390" y="73655"/>
                </a:cubicBezTo>
                <a:lnTo>
                  <a:pt x="1636119" y="73655"/>
                </a:lnTo>
                <a:cubicBezTo>
                  <a:pt x="1636119" y="68347"/>
                  <a:pt x="1634309" y="64124"/>
                  <a:pt x="1630689" y="60987"/>
                </a:cubicBezTo>
                <a:cubicBezTo>
                  <a:pt x="1627070" y="57850"/>
                  <a:pt x="1622546" y="56282"/>
                  <a:pt x="1617116" y="56282"/>
                </a:cubicBezTo>
                <a:close/>
                <a:moveTo>
                  <a:pt x="921791" y="56282"/>
                </a:moveTo>
                <a:cubicBezTo>
                  <a:pt x="916604" y="56282"/>
                  <a:pt x="912230" y="57790"/>
                  <a:pt x="908671" y="60806"/>
                </a:cubicBezTo>
                <a:cubicBezTo>
                  <a:pt x="905112" y="63822"/>
                  <a:pt x="902910" y="68105"/>
                  <a:pt x="902065" y="73655"/>
                </a:cubicBezTo>
                <a:lnTo>
                  <a:pt x="940794" y="73655"/>
                </a:lnTo>
                <a:cubicBezTo>
                  <a:pt x="940794" y="68347"/>
                  <a:pt x="938984" y="64124"/>
                  <a:pt x="935365" y="60987"/>
                </a:cubicBezTo>
                <a:cubicBezTo>
                  <a:pt x="931745" y="57850"/>
                  <a:pt x="927221" y="56282"/>
                  <a:pt x="921791" y="56282"/>
                </a:cubicBezTo>
                <a:close/>
                <a:moveTo>
                  <a:pt x="0" y="32936"/>
                </a:moveTo>
                <a:lnTo>
                  <a:pt x="30947" y="32936"/>
                </a:lnTo>
                <a:lnTo>
                  <a:pt x="45244" y="105145"/>
                </a:lnTo>
                <a:lnTo>
                  <a:pt x="62256" y="32936"/>
                </a:lnTo>
                <a:lnTo>
                  <a:pt x="95012" y="32936"/>
                </a:lnTo>
                <a:lnTo>
                  <a:pt x="112205" y="104783"/>
                </a:lnTo>
                <a:lnTo>
                  <a:pt x="126321" y="32936"/>
                </a:lnTo>
                <a:lnTo>
                  <a:pt x="152400" y="32936"/>
                </a:lnTo>
                <a:lnTo>
                  <a:pt x="155458" y="32936"/>
                </a:lnTo>
                <a:lnTo>
                  <a:pt x="183347" y="32936"/>
                </a:lnTo>
                <a:lnTo>
                  <a:pt x="197644" y="105145"/>
                </a:lnTo>
                <a:lnTo>
                  <a:pt x="214656" y="32936"/>
                </a:lnTo>
                <a:lnTo>
                  <a:pt x="247412" y="32936"/>
                </a:lnTo>
                <a:lnTo>
                  <a:pt x="264605" y="104783"/>
                </a:lnTo>
                <a:lnTo>
                  <a:pt x="278721" y="32936"/>
                </a:lnTo>
                <a:lnTo>
                  <a:pt x="304800" y="32936"/>
                </a:lnTo>
                <a:lnTo>
                  <a:pt x="307858" y="32936"/>
                </a:lnTo>
                <a:lnTo>
                  <a:pt x="335747" y="32936"/>
                </a:lnTo>
                <a:lnTo>
                  <a:pt x="350044" y="105145"/>
                </a:lnTo>
                <a:lnTo>
                  <a:pt x="367056" y="32936"/>
                </a:lnTo>
                <a:lnTo>
                  <a:pt x="399812" y="32936"/>
                </a:lnTo>
                <a:lnTo>
                  <a:pt x="417005" y="104783"/>
                </a:lnTo>
                <a:lnTo>
                  <a:pt x="431121" y="32936"/>
                </a:lnTo>
                <a:lnTo>
                  <a:pt x="460258" y="32936"/>
                </a:lnTo>
                <a:lnTo>
                  <a:pt x="432930" y="133920"/>
                </a:lnTo>
                <a:lnTo>
                  <a:pt x="398726" y="133920"/>
                </a:lnTo>
                <a:lnTo>
                  <a:pt x="382800" y="68407"/>
                </a:lnTo>
                <a:lnTo>
                  <a:pt x="366332" y="133920"/>
                </a:lnTo>
                <a:lnTo>
                  <a:pt x="332308" y="133920"/>
                </a:lnTo>
                <a:lnTo>
                  <a:pt x="306334" y="38567"/>
                </a:lnTo>
                <a:lnTo>
                  <a:pt x="280530" y="133920"/>
                </a:lnTo>
                <a:lnTo>
                  <a:pt x="246326" y="133920"/>
                </a:lnTo>
                <a:lnTo>
                  <a:pt x="230400" y="68407"/>
                </a:lnTo>
                <a:lnTo>
                  <a:pt x="213932" y="133920"/>
                </a:lnTo>
                <a:lnTo>
                  <a:pt x="179908" y="133920"/>
                </a:lnTo>
                <a:lnTo>
                  <a:pt x="153934" y="38567"/>
                </a:lnTo>
                <a:lnTo>
                  <a:pt x="128130" y="133920"/>
                </a:lnTo>
                <a:lnTo>
                  <a:pt x="93926" y="133920"/>
                </a:lnTo>
                <a:lnTo>
                  <a:pt x="78000" y="68407"/>
                </a:lnTo>
                <a:lnTo>
                  <a:pt x="61532" y="133920"/>
                </a:lnTo>
                <a:lnTo>
                  <a:pt x="27508" y="133920"/>
                </a:lnTo>
                <a:close/>
                <a:moveTo>
                  <a:pt x="691153" y="31850"/>
                </a:moveTo>
                <a:cubicBezTo>
                  <a:pt x="702977" y="31850"/>
                  <a:pt x="712418" y="35681"/>
                  <a:pt x="719476" y="43342"/>
                </a:cubicBezTo>
                <a:cubicBezTo>
                  <a:pt x="726534" y="51003"/>
                  <a:pt x="730063" y="61530"/>
                  <a:pt x="730063" y="74922"/>
                </a:cubicBezTo>
                <a:lnTo>
                  <a:pt x="730063" y="133920"/>
                </a:lnTo>
                <a:lnTo>
                  <a:pt x="699297" y="133920"/>
                </a:lnTo>
                <a:lnTo>
                  <a:pt x="699297" y="79085"/>
                </a:lnTo>
                <a:cubicBezTo>
                  <a:pt x="699297" y="72328"/>
                  <a:pt x="697548" y="67080"/>
                  <a:pt x="694049" y="63340"/>
                </a:cubicBezTo>
                <a:cubicBezTo>
                  <a:pt x="690550" y="59600"/>
                  <a:pt x="685845" y="57730"/>
                  <a:pt x="679933" y="57730"/>
                </a:cubicBezTo>
                <a:cubicBezTo>
                  <a:pt x="674021" y="57730"/>
                  <a:pt x="669316" y="59600"/>
                  <a:pt x="665817" y="63340"/>
                </a:cubicBezTo>
                <a:cubicBezTo>
                  <a:pt x="662318" y="67080"/>
                  <a:pt x="660568" y="72328"/>
                  <a:pt x="660568" y="79085"/>
                </a:cubicBezTo>
                <a:lnTo>
                  <a:pt x="660568" y="133920"/>
                </a:lnTo>
                <a:lnTo>
                  <a:pt x="629622" y="133920"/>
                </a:lnTo>
                <a:lnTo>
                  <a:pt x="629622" y="32936"/>
                </a:lnTo>
                <a:lnTo>
                  <a:pt x="660568" y="32936"/>
                </a:lnTo>
                <a:lnTo>
                  <a:pt x="660568" y="46328"/>
                </a:lnTo>
                <a:cubicBezTo>
                  <a:pt x="663705" y="41864"/>
                  <a:pt x="667928" y="38335"/>
                  <a:pt x="673237" y="35741"/>
                </a:cubicBezTo>
                <a:cubicBezTo>
                  <a:pt x="678545" y="33147"/>
                  <a:pt x="684517" y="31850"/>
                  <a:pt x="691153" y="31850"/>
                </a:cubicBezTo>
                <a:close/>
                <a:moveTo>
                  <a:pt x="1510846" y="31489"/>
                </a:moveTo>
                <a:cubicBezTo>
                  <a:pt x="1519171" y="31489"/>
                  <a:pt x="1526711" y="33601"/>
                  <a:pt x="1533468" y="37823"/>
                </a:cubicBezTo>
                <a:cubicBezTo>
                  <a:pt x="1540224" y="42046"/>
                  <a:pt x="1545563" y="48079"/>
                  <a:pt x="1549484" y="55921"/>
                </a:cubicBezTo>
                <a:cubicBezTo>
                  <a:pt x="1553405" y="63763"/>
                  <a:pt x="1555366" y="72872"/>
                  <a:pt x="1555366" y="83248"/>
                </a:cubicBezTo>
                <a:cubicBezTo>
                  <a:pt x="1555366" y="93624"/>
                  <a:pt x="1553405" y="102763"/>
                  <a:pt x="1549484" y="110666"/>
                </a:cubicBezTo>
                <a:cubicBezTo>
                  <a:pt x="1545563" y="118568"/>
                  <a:pt x="1540224" y="124661"/>
                  <a:pt x="1533468" y="128944"/>
                </a:cubicBezTo>
                <a:cubicBezTo>
                  <a:pt x="1526711" y="133227"/>
                  <a:pt x="1519171" y="135369"/>
                  <a:pt x="1510846" y="135369"/>
                </a:cubicBezTo>
                <a:cubicBezTo>
                  <a:pt x="1503848" y="135369"/>
                  <a:pt x="1497665" y="133921"/>
                  <a:pt x="1492296" y="131025"/>
                </a:cubicBezTo>
                <a:cubicBezTo>
                  <a:pt x="1486927" y="128130"/>
                  <a:pt x="1482735" y="124390"/>
                  <a:pt x="1479718" y="119805"/>
                </a:cubicBezTo>
                <a:lnTo>
                  <a:pt x="1479718" y="182060"/>
                </a:lnTo>
                <a:lnTo>
                  <a:pt x="1448772" y="182060"/>
                </a:lnTo>
                <a:lnTo>
                  <a:pt x="1448772" y="32937"/>
                </a:lnTo>
                <a:lnTo>
                  <a:pt x="1479718" y="32937"/>
                </a:lnTo>
                <a:lnTo>
                  <a:pt x="1479718" y="47234"/>
                </a:lnTo>
                <a:cubicBezTo>
                  <a:pt x="1482735" y="42529"/>
                  <a:pt x="1486897" y="38728"/>
                  <a:pt x="1492205" y="35833"/>
                </a:cubicBezTo>
                <a:cubicBezTo>
                  <a:pt x="1497514" y="32937"/>
                  <a:pt x="1503727" y="31489"/>
                  <a:pt x="1510846" y="31489"/>
                </a:cubicBezTo>
                <a:close/>
                <a:moveTo>
                  <a:pt x="815521" y="31489"/>
                </a:moveTo>
                <a:cubicBezTo>
                  <a:pt x="823846" y="31489"/>
                  <a:pt x="831387" y="33601"/>
                  <a:pt x="838143" y="37823"/>
                </a:cubicBezTo>
                <a:cubicBezTo>
                  <a:pt x="844899" y="42046"/>
                  <a:pt x="850238" y="48079"/>
                  <a:pt x="854159" y="55921"/>
                </a:cubicBezTo>
                <a:cubicBezTo>
                  <a:pt x="858080" y="63763"/>
                  <a:pt x="860041" y="72872"/>
                  <a:pt x="860041" y="83248"/>
                </a:cubicBezTo>
                <a:cubicBezTo>
                  <a:pt x="860041" y="93624"/>
                  <a:pt x="858080" y="102763"/>
                  <a:pt x="854159" y="110666"/>
                </a:cubicBezTo>
                <a:cubicBezTo>
                  <a:pt x="850238" y="118568"/>
                  <a:pt x="844899" y="124661"/>
                  <a:pt x="838143" y="128944"/>
                </a:cubicBezTo>
                <a:cubicBezTo>
                  <a:pt x="831387" y="133227"/>
                  <a:pt x="823846" y="135369"/>
                  <a:pt x="815521" y="135369"/>
                </a:cubicBezTo>
                <a:cubicBezTo>
                  <a:pt x="808523" y="135369"/>
                  <a:pt x="802340" y="133921"/>
                  <a:pt x="796971" y="131025"/>
                </a:cubicBezTo>
                <a:cubicBezTo>
                  <a:pt x="791602" y="128130"/>
                  <a:pt x="787410" y="124390"/>
                  <a:pt x="784393" y="119805"/>
                </a:cubicBezTo>
                <a:lnTo>
                  <a:pt x="784393" y="182060"/>
                </a:lnTo>
                <a:lnTo>
                  <a:pt x="753447" y="182060"/>
                </a:lnTo>
                <a:lnTo>
                  <a:pt x="753447" y="32937"/>
                </a:lnTo>
                <a:lnTo>
                  <a:pt x="784393" y="32937"/>
                </a:lnTo>
                <a:lnTo>
                  <a:pt x="784393" y="47234"/>
                </a:lnTo>
                <a:cubicBezTo>
                  <a:pt x="787410" y="42529"/>
                  <a:pt x="791572" y="38728"/>
                  <a:pt x="796881" y="35833"/>
                </a:cubicBezTo>
                <a:cubicBezTo>
                  <a:pt x="802189" y="32937"/>
                  <a:pt x="808403" y="31489"/>
                  <a:pt x="815521" y="31489"/>
                </a:cubicBezTo>
                <a:close/>
                <a:moveTo>
                  <a:pt x="1617478" y="31488"/>
                </a:moveTo>
                <a:cubicBezTo>
                  <a:pt x="1627251" y="31488"/>
                  <a:pt x="1635938" y="33539"/>
                  <a:pt x="1643539" y="37641"/>
                </a:cubicBezTo>
                <a:cubicBezTo>
                  <a:pt x="1651140" y="41743"/>
                  <a:pt x="1657082" y="47595"/>
                  <a:pt x="1661365" y="55196"/>
                </a:cubicBezTo>
                <a:cubicBezTo>
                  <a:pt x="1665648" y="62797"/>
                  <a:pt x="1667789" y="71665"/>
                  <a:pt x="1667789" y="81799"/>
                </a:cubicBezTo>
                <a:cubicBezTo>
                  <a:pt x="1667789" y="84695"/>
                  <a:pt x="1667608" y="87711"/>
                  <a:pt x="1667247" y="90848"/>
                </a:cubicBezTo>
                <a:lnTo>
                  <a:pt x="1597209" y="90848"/>
                </a:lnTo>
                <a:cubicBezTo>
                  <a:pt x="1597692" y="97122"/>
                  <a:pt x="1599713" y="101918"/>
                  <a:pt x="1603272" y="105235"/>
                </a:cubicBezTo>
                <a:cubicBezTo>
                  <a:pt x="1606831" y="108553"/>
                  <a:pt x="1611204" y="110212"/>
                  <a:pt x="1616393" y="110212"/>
                </a:cubicBezTo>
                <a:cubicBezTo>
                  <a:pt x="1624114" y="110212"/>
                  <a:pt x="1629483" y="106955"/>
                  <a:pt x="1632499" y="100440"/>
                </a:cubicBezTo>
                <a:lnTo>
                  <a:pt x="1665437" y="100440"/>
                </a:lnTo>
                <a:cubicBezTo>
                  <a:pt x="1663748" y="107075"/>
                  <a:pt x="1660701" y="113048"/>
                  <a:pt x="1656297" y="118356"/>
                </a:cubicBezTo>
                <a:cubicBezTo>
                  <a:pt x="1651894" y="123665"/>
                  <a:pt x="1646374" y="127827"/>
                  <a:pt x="1639738" y="130843"/>
                </a:cubicBezTo>
                <a:cubicBezTo>
                  <a:pt x="1633103" y="133860"/>
                  <a:pt x="1625683" y="135368"/>
                  <a:pt x="1617478" y="135368"/>
                </a:cubicBezTo>
                <a:cubicBezTo>
                  <a:pt x="1607585" y="135368"/>
                  <a:pt x="1598778" y="133256"/>
                  <a:pt x="1591056" y="129034"/>
                </a:cubicBezTo>
                <a:cubicBezTo>
                  <a:pt x="1583334" y="124811"/>
                  <a:pt x="1577302" y="118778"/>
                  <a:pt x="1572959" y="110936"/>
                </a:cubicBezTo>
                <a:cubicBezTo>
                  <a:pt x="1568615" y="103094"/>
                  <a:pt x="1566443" y="93925"/>
                  <a:pt x="1566443" y="83428"/>
                </a:cubicBezTo>
                <a:cubicBezTo>
                  <a:pt x="1566443" y="72931"/>
                  <a:pt x="1568585" y="63762"/>
                  <a:pt x="1572868" y="55920"/>
                </a:cubicBezTo>
                <a:cubicBezTo>
                  <a:pt x="1577151" y="48078"/>
                  <a:pt x="1583153" y="42045"/>
                  <a:pt x="1590875" y="37822"/>
                </a:cubicBezTo>
                <a:cubicBezTo>
                  <a:pt x="1598597" y="33600"/>
                  <a:pt x="1607464" y="31488"/>
                  <a:pt x="1617478" y="31488"/>
                </a:cubicBezTo>
                <a:close/>
                <a:moveTo>
                  <a:pt x="1209351" y="31488"/>
                </a:moveTo>
                <a:cubicBezTo>
                  <a:pt x="1219245" y="31488"/>
                  <a:pt x="1228173" y="33600"/>
                  <a:pt x="1236135" y="37822"/>
                </a:cubicBezTo>
                <a:cubicBezTo>
                  <a:pt x="1244098" y="42045"/>
                  <a:pt x="1250372" y="48108"/>
                  <a:pt x="1254957" y="56010"/>
                </a:cubicBezTo>
                <a:cubicBezTo>
                  <a:pt x="1259542" y="63913"/>
                  <a:pt x="1261834" y="73052"/>
                  <a:pt x="1261834" y="83428"/>
                </a:cubicBezTo>
                <a:cubicBezTo>
                  <a:pt x="1261834" y="93804"/>
                  <a:pt x="1259511" y="102943"/>
                  <a:pt x="1254866" y="110846"/>
                </a:cubicBezTo>
                <a:cubicBezTo>
                  <a:pt x="1250221" y="118748"/>
                  <a:pt x="1243887" y="124811"/>
                  <a:pt x="1235864" y="129034"/>
                </a:cubicBezTo>
                <a:cubicBezTo>
                  <a:pt x="1227841" y="133256"/>
                  <a:pt x="1218883" y="135368"/>
                  <a:pt x="1208989" y="135368"/>
                </a:cubicBezTo>
                <a:cubicBezTo>
                  <a:pt x="1199096" y="135368"/>
                  <a:pt x="1190198" y="133256"/>
                  <a:pt x="1182295" y="129034"/>
                </a:cubicBezTo>
                <a:cubicBezTo>
                  <a:pt x="1174393" y="124811"/>
                  <a:pt x="1168179" y="118778"/>
                  <a:pt x="1163655" y="110936"/>
                </a:cubicBezTo>
                <a:cubicBezTo>
                  <a:pt x="1159131" y="103094"/>
                  <a:pt x="1156869" y="93925"/>
                  <a:pt x="1156869" y="83428"/>
                </a:cubicBezTo>
                <a:cubicBezTo>
                  <a:pt x="1156869" y="73052"/>
                  <a:pt x="1159161" y="63913"/>
                  <a:pt x="1163746" y="56010"/>
                </a:cubicBezTo>
                <a:cubicBezTo>
                  <a:pt x="1168330" y="48108"/>
                  <a:pt x="1174604" y="42045"/>
                  <a:pt x="1182567" y="37822"/>
                </a:cubicBezTo>
                <a:cubicBezTo>
                  <a:pt x="1190530" y="33600"/>
                  <a:pt x="1199458" y="31488"/>
                  <a:pt x="1209351" y="31488"/>
                </a:cubicBezTo>
                <a:close/>
                <a:moveTo>
                  <a:pt x="1077563" y="31488"/>
                </a:moveTo>
                <a:cubicBezTo>
                  <a:pt x="1084682" y="31488"/>
                  <a:pt x="1090925" y="32936"/>
                  <a:pt x="1096294" y="35832"/>
                </a:cubicBezTo>
                <a:cubicBezTo>
                  <a:pt x="1101663" y="38727"/>
                  <a:pt x="1105795" y="42528"/>
                  <a:pt x="1108691" y="47233"/>
                </a:cubicBezTo>
                <a:lnTo>
                  <a:pt x="1108691" y="32936"/>
                </a:lnTo>
                <a:lnTo>
                  <a:pt x="1139638" y="32936"/>
                </a:lnTo>
                <a:lnTo>
                  <a:pt x="1139638" y="133739"/>
                </a:lnTo>
                <a:cubicBezTo>
                  <a:pt x="1139638" y="143029"/>
                  <a:pt x="1137798" y="151444"/>
                  <a:pt x="1134118" y="158985"/>
                </a:cubicBezTo>
                <a:cubicBezTo>
                  <a:pt x="1130438" y="166526"/>
                  <a:pt x="1124828" y="172528"/>
                  <a:pt x="1117287" y="176992"/>
                </a:cubicBezTo>
                <a:cubicBezTo>
                  <a:pt x="1109747" y="181456"/>
                  <a:pt x="1100366" y="183688"/>
                  <a:pt x="1089146" y="183688"/>
                </a:cubicBezTo>
                <a:cubicBezTo>
                  <a:pt x="1074185" y="183688"/>
                  <a:pt x="1062060" y="180159"/>
                  <a:pt x="1052770" y="173101"/>
                </a:cubicBezTo>
                <a:cubicBezTo>
                  <a:pt x="1043480" y="166043"/>
                  <a:pt x="1038171" y="156482"/>
                  <a:pt x="1036844" y="144417"/>
                </a:cubicBezTo>
                <a:lnTo>
                  <a:pt x="1067429" y="144417"/>
                </a:lnTo>
                <a:cubicBezTo>
                  <a:pt x="1068394" y="148277"/>
                  <a:pt x="1070686" y="151324"/>
                  <a:pt x="1074306" y="153556"/>
                </a:cubicBezTo>
                <a:cubicBezTo>
                  <a:pt x="1077925" y="155788"/>
                  <a:pt x="1082389" y="156904"/>
                  <a:pt x="1087698" y="156904"/>
                </a:cubicBezTo>
                <a:cubicBezTo>
                  <a:pt x="1094092" y="156904"/>
                  <a:pt x="1099190" y="155064"/>
                  <a:pt x="1102990" y="151384"/>
                </a:cubicBezTo>
                <a:cubicBezTo>
                  <a:pt x="1106791" y="147704"/>
                  <a:pt x="1108691" y="141823"/>
                  <a:pt x="1108691" y="133739"/>
                </a:cubicBezTo>
                <a:lnTo>
                  <a:pt x="1108691" y="119442"/>
                </a:lnTo>
                <a:cubicBezTo>
                  <a:pt x="1105675" y="124147"/>
                  <a:pt x="1101512" y="127978"/>
                  <a:pt x="1096204" y="130934"/>
                </a:cubicBezTo>
                <a:cubicBezTo>
                  <a:pt x="1090895" y="133890"/>
                  <a:pt x="1084682" y="135368"/>
                  <a:pt x="1077563" y="135368"/>
                </a:cubicBezTo>
                <a:cubicBezTo>
                  <a:pt x="1069239" y="135368"/>
                  <a:pt x="1061698" y="133226"/>
                  <a:pt x="1054941" y="128943"/>
                </a:cubicBezTo>
                <a:cubicBezTo>
                  <a:pt x="1048185" y="124660"/>
                  <a:pt x="1042846" y="118567"/>
                  <a:pt x="1038925" y="110665"/>
                </a:cubicBezTo>
                <a:cubicBezTo>
                  <a:pt x="1035004" y="102762"/>
                  <a:pt x="1033043" y="93623"/>
                  <a:pt x="1033043" y="83247"/>
                </a:cubicBezTo>
                <a:cubicBezTo>
                  <a:pt x="1033043" y="72871"/>
                  <a:pt x="1035004" y="63762"/>
                  <a:pt x="1038925" y="55920"/>
                </a:cubicBezTo>
                <a:cubicBezTo>
                  <a:pt x="1042846" y="48078"/>
                  <a:pt x="1048185" y="42045"/>
                  <a:pt x="1054941" y="37822"/>
                </a:cubicBezTo>
                <a:cubicBezTo>
                  <a:pt x="1061698" y="33600"/>
                  <a:pt x="1069239" y="31488"/>
                  <a:pt x="1077563" y="31488"/>
                </a:cubicBezTo>
                <a:close/>
                <a:moveTo>
                  <a:pt x="922153" y="31488"/>
                </a:moveTo>
                <a:cubicBezTo>
                  <a:pt x="931926" y="31488"/>
                  <a:pt x="940613" y="33539"/>
                  <a:pt x="948214" y="37641"/>
                </a:cubicBezTo>
                <a:cubicBezTo>
                  <a:pt x="955815" y="41743"/>
                  <a:pt x="961757" y="47595"/>
                  <a:pt x="966040" y="55196"/>
                </a:cubicBezTo>
                <a:cubicBezTo>
                  <a:pt x="970323" y="62797"/>
                  <a:pt x="972464" y="71665"/>
                  <a:pt x="972464" y="81799"/>
                </a:cubicBezTo>
                <a:cubicBezTo>
                  <a:pt x="972464" y="84695"/>
                  <a:pt x="972283" y="87711"/>
                  <a:pt x="971922" y="90848"/>
                </a:cubicBezTo>
                <a:lnTo>
                  <a:pt x="901884" y="90848"/>
                </a:lnTo>
                <a:cubicBezTo>
                  <a:pt x="902367" y="97122"/>
                  <a:pt x="904388" y="101918"/>
                  <a:pt x="907947" y="105235"/>
                </a:cubicBezTo>
                <a:cubicBezTo>
                  <a:pt x="911506" y="108553"/>
                  <a:pt x="915880" y="110212"/>
                  <a:pt x="921068" y="110212"/>
                </a:cubicBezTo>
                <a:cubicBezTo>
                  <a:pt x="928789" y="110212"/>
                  <a:pt x="934158" y="106955"/>
                  <a:pt x="937174" y="100440"/>
                </a:cubicBezTo>
                <a:lnTo>
                  <a:pt x="970112" y="100440"/>
                </a:lnTo>
                <a:cubicBezTo>
                  <a:pt x="968423" y="107075"/>
                  <a:pt x="965376" y="113048"/>
                  <a:pt x="960973" y="118356"/>
                </a:cubicBezTo>
                <a:cubicBezTo>
                  <a:pt x="956569" y="123665"/>
                  <a:pt x="951049" y="127827"/>
                  <a:pt x="944413" y="130843"/>
                </a:cubicBezTo>
                <a:cubicBezTo>
                  <a:pt x="937778" y="133860"/>
                  <a:pt x="930358" y="135368"/>
                  <a:pt x="922153" y="135368"/>
                </a:cubicBezTo>
                <a:cubicBezTo>
                  <a:pt x="912260" y="135368"/>
                  <a:pt x="903453" y="133256"/>
                  <a:pt x="895731" y="129034"/>
                </a:cubicBezTo>
                <a:cubicBezTo>
                  <a:pt x="888009" y="124811"/>
                  <a:pt x="881977" y="118778"/>
                  <a:pt x="877634" y="110936"/>
                </a:cubicBezTo>
                <a:cubicBezTo>
                  <a:pt x="873290" y="103094"/>
                  <a:pt x="871118" y="93925"/>
                  <a:pt x="871118" y="83428"/>
                </a:cubicBezTo>
                <a:cubicBezTo>
                  <a:pt x="871118" y="72931"/>
                  <a:pt x="873260" y="63762"/>
                  <a:pt x="877543" y="55920"/>
                </a:cubicBezTo>
                <a:cubicBezTo>
                  <a:pt x="881826" y="48078"/>
                  <a:pt x="887829" y="42045"/>
                  <a:pt x="895550" y="37822"/>
                </a:cubicBezTo>
                <a:cubicBezTo>
                  <a:pt x="903272" y="33600"/>
                  <a:pt x="912139" y="31488"/>
                  <a:pt x="922153" y="31488"/>
                </a:cubicBezTo>
                <a:close/>
                <a:moveTo>
                  <a:pt x="561651" y="31488"/>
                </a:moveTo>
                <a:cubicBezTo>
                  <a:pt x="571545" y="31488"/>
                  <a:pt x="580473" y="33600"/>
                  <a:pt x="588436" y="37822"/>
                </a:cubicBezTo>
                <a:cubicBezTo>
                  <a:pt x="596398" y="42045"/>
                  <a:pt x="602672" y="48108"/>
                  <a:pt x="607257" y="56010"/>
                </a:cubicBezTo>
                <a:cubicBezTo>
                  <a:pt x="611842" y="63913"/>
                  <a:pt x="614134" y="73052"/>
                  <a:pt x="614134" y="83428"/>
                </a:cubicBezTo>
                <a:cubicBezTo>
                  <a:pt x="614134" y="93804"/>
                  <a:pt x="611811" y="102943"/>
                  <a:pt x="607166" y="110846"/>
                </a:cubicBezTo>
                <a:cubicBezTo>
                  <a:pt x="602522" y="118748"/>
                  <a:pt x="596187" y="124811"/>
                  <a:pt x="588164" y="129034"/>
                </a:cubicBezTo>
                <a:cubicBezTo>
                  <a:pt x="580141" y="133256"/>
                  <a:pt x="571183" y="135368"/>
                  <a:pt x="561289" y="135368"/>
                </a:cubicBezTo>
                <a:cubicBezTo>
                  <a:pt x="551396" y="135368"/>
                  <a:pt x="542498" y="133256"/>
                  <a:pt x="534595" y="129034"/>
                </a:cubicBezTo>
                <a:cubicBezTo>
                  <a:pt x="526693" y="124811"/>
                  <a:pt x="520479" y="118778"/>
                  <a:pt x="515955" y="110936"/>
                </a:cubicBezTo>
                <a:cubicBezTo>
                  <a:pt x="511431" y="103094"/>
                  <a:pt x="509169" y="93925"/>
                  <a:pt x="509169" y="83428"/>
                </a:cubicBezTo>
                <a:cubicBezTo>
                  <a:pt x="509169" y="73052"/>
                  <a:pt x="511461" y="63913"/>
                  <a:pt x="516046" y="56010"/>
                </a:cubicBezTo>
                <a:cubicBezTo>
                  <a:pt x="520630" y="48108"/>
                  <a:pt x="526904" y="42045"/>
                  <a:pt x="534867" y="37822"/>
                </a:cubicBezTo>
                <a:cubicBezTo>
                  <a:pt x="542830" y="33600"/>
                  <a:pt x="551758" y="31488"/>
                  <a:pt x="561651" y="31488"/>
                </a:cubicBezTo>
                <a:close/>
                <a:moveTo>
                  <a:pt x="1277321" y="0"/>
                </a:moveTo>
                <a:lnTo>
                  <a:pt x="1308268" y="0"/>
                </a:lnTo>
                <a:lnTo>
                  <a:pt x="1308268" y="47234"/>
                </a:lnTo>
                <a:cubicBezTo>
                  <a:pt x="1311164" y="42529"/>
                  <a:pt x="1315326" y="38728"/>
                  <a:pt x="1320756" y="35833"/>
                </a:cubicBezTo>
                <a:cubicBezTo>
                  <a:pt x="1326185" y="32937"/>
                  <a:pt x="1332398" y="31489"/>
                  <a:pt x="1339396" y="31489"/>
                </a:cubicBezTo>
                <a:cubicBezTo>
                  <a:pt x="1347721" y="31489"/>
                  <a:pt x="1355261" y="33601"/>
                  <a:pt x="1362018" y="37823"/>
                </a:cubicBezTo>
                <a:cubicBezTo>
                  <a:pt x="1368774" y="42046"/>
                  <a:pt x="1374113" y="48079"/>
                  <a:pt x="1378034" y="55921"/>
                </a:cubicBezTo>
                <a:cubicBezTo>
                  <a:pt x="1381955" y="63763"/>
                  <a:pt x="1383916" y="72872"/>
                  <a:pt x="1383916" y="83248"/>
                </a:cubicBezTo>
                <a:cubicBezTo>
                  <a:pt x="1383916" y="93624"/>
                  <a:pt x="1381955" y="102763"/>
                  <a:pt x="1378034" y="110666"/>
                </a:cubicBezTo>
                <a:cubicBezTo>
                  <a:pt x="1374113" y="118568"/>
                  <a:pt x="1368774" y="124661"/>
                  <a:pt x="1362018" y="128944"/>
                </a:cubicBezTo>
                <a:cubicBezTo>
                  <a:pt x="1355261" y="133227"/>
                  <a:pt x="1347721" y="135369"/>
                  <a:pt x="1339396" y="135369"/>
                </a:cubicBezTo>
                <a:cubicBezTo>
                  <a:pt x="1332277" y="135369"/>
                  <a:pt x="1326064" y="133951"/>
                  <a:pt x="1320756" y="131116"/>
                </a:cubicBezTo>
                <a:cubicBezTo>
                  <a:pt x="1315447" y="128281"/>
                  <a:pt x="1311285" y="124510"/>
                  <a:pt x="1308268" y="119805"/>
                </a:cubicBezTo>
                <a:lnTo>
                  <a:pt x="1308268" y="133921"/>
                </a:lnTo>
                <a:lnTo>
                  <a:pt x="1277321" y="1339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30652507"/>
              </p:ext>
            </p:extLst>
          </p:nvPr>
        </p:nvGraphicFramePr>
        <p:xfrm>
          <a:off x="2135561" y="2564904"/>
          <a:ext cx="791535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297162" y="1129727"/>
            <a:ext cx="7615262" cy="93978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altLang="es-PE" sz="4000" dirty="0">
                <a:solidFill>
                  <a:srgbClr val="4472C4">
                    <a:lumMod val="75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SUFRAGIO: PROCEDIMIENTOS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6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1" y="249935"/>
            <a:ext cx="1088967" cy="6533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98320" y="1069359"/>
            <a:ext cx="8595360" cy="5500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8683368" y="621675"/>
            <a:ext cx="1667789" cy="183688"/>
          </a:xfrm>
          <a:custGeom>
            <a:avLst/>
            <a:gdLst>
              <a:gd name="connsiteX0" fmla="*/ 1415625 w 1667789"/>
              <a:gd name="connsiteY0" fmla="*/ 101706 h 183688"/>
              <a:gd name="connsiteX1" fmla="*/ 1428745 w 1667789"/>
              <a:gd name="connsiteY1" fmla="*/ 106593 h 183688"/>
              <a:gd name="connsiteX2" fmla="*/ 1433903 w 1667789"/>
              <a:gd name="connsiteY2" fmla="*/ 118718 h 183688"/>
              <a:gd name="connsiteX3" fmla="*/ 1428745 w 1667789"/>
              <a:gd name="connsiteY3" fmla="*/ 130572 h 183688"/>
              <a:gd name="connsiteX4" fmla="*/ 1415625 w 1667789"/>
              <a:gd name="connsiteY4" fmla="*/ 135368 h 183688"/>
              <a:gd name="connsiteX5" fmla="*/ 1402323 w 1667789"/>
              <a:gd name="connsiteY5" fmla="*/ 130572 h 183688"/>
              <a:gd name="connsiteX6" fmla="*/ 1397165 w 1667789"/>
              <a:gd name="connsiteY6" fmla="*/ 118718 h 183688"/>
              <a:gd name="connsiteX7" fmla="*/ 1402323 w 1667789"/>
              <a:gd name="connsiteY7" fmla="*/ 106593 h 183688"/>
              <a:gd name="connsiteX8" fmla="*/ 1415625 w 1667789"/>
              <a:gd name="connsiteY8" fmla="*/ 101706 h 183688"/>
              <a:gd name="connsiteX9" fmla="*/ 1006050 w 1667789"/>
              <a:gd name="connsiteY9" fmla="*/ 101706 h 183688"/>
              <a:gd name="connsiteX10" fmla="*/ 1019170 w 1667789"/>
              <a:gd name="connsiteY10" fmla="*/ 106593 h 183688"/>
              <a:gd name="connsiteX11" fmla="*/ 1024328 w 1667789"/>
              <a:gd name="connsiteY11" fmla="*/ 118718 h 183688"/>
              <a:gd name="connsiteX12" fmla="*/ 1019170 w 1667789"/>
              <a:gd name="connsiteY12" fmla="*/ 130572 h 183688"/>
              <a:gd name="connsiteX13" fmla="*/ 1006050 w 1667789"/>
              <a:gd name="connsiteY13" fmla="*/ 135368 h 183688"/>
              <a:gd name="connsiteX14" fmla="*/ 992748 w 1667789"/>
              <a:gd name="connsiteY14" fmla="*/ 130572 h 183688"/>
              <a:gd name="connsiteX15" fmla="*/ 987590 w 1667789"/>
              <a:gd name="connsiteY15" fmla="*/ 118718 h 183688"/>
              <a:gd name="connsiteX16" fmla="*/ 992748 w 1667789"/>
              <a:gd name="connsiteY16" fmla="*/ 106593 h 183688"/>
              <a:gd name="connsiteX17" fmla="*/ 1006050 w 1667789"/>
              <a:gd name="connsiteY17" fmla="*/ 101706 h 183688"/>
              <a:gd name="connsiteX18" fmla="*/ 482175 w 1667789"/>
              <a:gd name="connsiteY18" fmla="*/ 101706 h 183688"/>
              <a:gd name="connsiteX19" fmla="*/ 495295 w 1667789"/>
              <a:gd name="connsiteY19" fmla="*/ 106593 h 183688"/>
              <a:gd name="connsiteX20" fmla="*/ 500453 w 1667789"/>
              <a:gd name="connsiteY20" fmla="*/ 118718 h 183688"/>
              <a:gd name="connsiteX21" fmla="*/ 495295 w 1667789"/>
              <a:gd name="connsiteY21" fmla="*/ 130572 h 183688"/>
              <a:gd name="connsiteX22" fmla="*/ 482175 w 1667789"/>
              <a:gd name="connsiteY22" fmla="*/ 135368 h 183688"/>
              <a:gd name="connsiteX23" fmla="*/ 468873 w 1667789"/>
              <a:gd name="connsiteY23" fmla="*/ 130572 h 183688"/>
              <a:gd name="connsiteX24" fmla="*/ 463715 w 1667789"/>
              <a:gd name="connsiteY24" fmla="*/ 118718 h 183688"/>
              <a:gd name="connsiteX25" fmla="*/ 468873 w 1667789"/>
              <a:gd name="connsiteY25" fmla="*/ 106593 h 183688"/>
              <a:gd name="connsiteX26" fmla="*/ 482175 w 1667789"/>
              <a:gd name="connsiteY26" fmla="*/ 101706 h 183688"/>
              <a:gd name="connsiteX27" fmla="*/ 1501616 w 1667789"/>
              <a:gd name="connsiteY27" fmla="*/ 58454 h 183688"/>
              <a:gd name="connsiteX28" fmla="*/ 1485962 w 1667789"/>
              <a:gd name="connsiteY28" fmla="*/ 65151 h 183688"/>
              <a:gd name="connsiteX29" fmla="*/ 1479537 w 1667789"/>
              <a:gd name="connsiteY29" fmla="*/ 83429 h 183688"/>
              <a:gd name="connsiteX30" fmla="*/ 1485962 w 1667789"/>
              <a:gd name="connsiteY30" fmla="*/ 101707 h 183688"/>
              <a:gd name="connsiteX31" fmla="*/ 1501616 w 1667789"/>
              <a:gd name="connsiteY31" fmla="*/ 108404 h 183688"/>
              <a:gd name="connsiteX32" fmla="*/ 1517361 w 1667789"/>
              <a:gd name="connsiteY32" fmla="*/ 101617 h 183688"/>
              <a:gd name="connsiteX33" fmla="*/ 1523876 w 1667789"/>
              <a:gd name="connsiteY33" fmla="*/ 83248 h 183688"/>
              <a:gd name="connsiteX34" fmla="*/ 1517451 w 1667789"/>
              <a:gd name="connsiteY34" fmla="*/ 65060 h 183688"/>
              <a:gd name="connsiteX35" fmla="*/ 1501616 w 1667789"/>
              <a:gd name="connsiteY35" fmla="*/ 58454 h 183688"/>
              <a:gd name="connsiteX36" fmla="*/ 1330166 w 1667789"/>
              <a:gd name="connsiteY36" fmla="*/ 58454 h 183688"/>
              <a:gd name="connsiteX37" fmla="*/ 1314512 w 1667789"/>
              <a:gd name="connsiteY37" fmla="*/ 65151 h 183688"/>
              <a:gd name="connsiteX38" fmla="*/ 1308087 w 1667789"/>
              <a:gd name="connsiteY38" fmla="*/ 83429 h 183688"/>
              <a:gd name="connsiteX39" fmla="*/ 1314512 w 1667789"/>
              <a:gd name="connsiteY39" fmla="*/ 101707 h 183688"/>
              <a:gd name="connsiteX40" fmla="*/ 1330166 w 1667789"/>
              <a:gd name="connsiteY40" fmla="*/ 108404 h 183688"/>
              <a:gd name="connsiteX41" fmla="*/ 1345911 w 1667789"/>
              <a:gd name="connsiteY41" fmla="*/ 101617 h 183688"/>
              <a:gd name="connsiteX42" fmla="*/ 1352426 w 1667789"/>
              <a:gd name="connsiteY42" fmla="*/ 83248 h 183688"/>
              <a:gd name="connsiteX43" fmla="*/ 1346001 w 1667789"/>
              <a:gd name="connsiteY43" fmla="*/ 65060 h 183688"/>
              <a:gd name="connsiteX44" fmla="*/ 1330166 w 1667789"/>
              <a:gd name="connsiteY44" fmla="*/ 58454 h 183688"/>
              <a:gd name="connsiteX45" fmla="*/ 806291 w 1667789"/>
              <a:gd name="connsiteY45" fmla="*/ 58454 h 183688"/>
              <a:gd name="connsiteX46" fmla="*/ 790637 w 1667789"/>
              <a:gd name="connsiteY46" fmla="*/ 65151 h 183688"/>
              <a:gd name="connsiteX47" fmla="*/ 784212 w 1667789"/>
              <a:gd name="connsiteY47" fmla="*/ 83429 h 183688"/>
              <a:gd name="connsiteX48" fmla="*/ 790637 w 1667789"/>
              <a:gd name="connsiteY48" fmla="*/ 101707 h 183688"/>
              <a:gd name="connsiteX49" fmla="*/ 806291 w 1667789"/>
              <a:gd name="connsiteY49" fmla="*/ 108404 h 183688"/>
              <a:gd name="connsiteX50" fmla="*/ 822036 w 1667789"/>
              <a:gd name="connsiteY50" fmla="*/ 101617 h 183688"/>
              <a:gd name="connsiteX51" fmla="*/ 828551 w 1667789"/>
              <a:gd name="connsiteY51" fmla="*/ 83248 h 183688"/>
              <a:gd name="connsiteX52" fmla="*/ 822127 w 1667789"/>
              <a:gd name="connsiteY52" fmla="*/ 65060 h 183688"/>
              <a:gd name="connsiteX53" fmla="*/ 806291 w 1667789"/>
              <a:gd name="connsiteY53" fmla="*/ 58454 h 183688"/>
              <a:gd name="connsiteX54" fmla="*/ 1086612 w 1667789"/>
              <a:gd name="connsiteY54" fmla="*/ 58453 h 183688"/>
              <a:gd name="connsiteX55" fmla="*/ 1070958 w 1667789"/>
              <a:gd name="connsiteY55" fmla="*/ 65059 h 183688"/>
              <a:gd name="connsiteX56" fmla="*/ 1064533 w 1667789"/>
              <a:gd name="connsiteY56" fmla="*/ 83247 h 183688"/>
              <a:gd name="connsiteX57" fmla="*/ 1070958 w 1667789"/>
              <a:gd name="connsiteY57" fmla="*/ 101616 h 183688"/>
              <a:gd name="connsiteX58" fmla="*/ 1086612 w 1667789"/>
              <a:gd name="connsiteY58" fmla="*/ 108403 h 183688"/>
              <a:gd name="connsiteX59" fmla="*/ 1102266 w 1667789"/>
              <a:gd name="connsiteY59" fmla="*/ 101706 h 183688"/>
              <a:gd name="connsiteX60" fmla="*/ 1108691 w 1667789"/>
              <a:gd name="connsiteY60" fmla="*/ 83428 h 183688"/>
              <a:gd name="connsiteX61" fmla="*/ 1102266 w 1667789"/>
              <a:gd name="connsiteY61" fmla="*/ 65150 h 183688"/>
              <a:gd name="connsiteX62" fmla="*/ 1086612 w 1667789"/>
              <a:gd name="connsiteY62" fmla="*/ 58453 h 183688"/>
              <a:gd name="connsiteX63" fmla="*/ 1209351 w 1667789"/>
              <a:gd name="connsiteY63" fmla="*/ 58272 h 183688"/>
              <a:gd name="connsiteX64" fmla="*/ 1194330 w 1667789"/>
              <a:gd name="connsiteY64" fmla="*/ 64697 h 183688"/>
              <a:gd name="connsiteX65" fmla="*/ 1188358 w 1667789"/>
              <a:gd name="connsiteY65" fmla="*/ 83428 h 183688"/>
              <a:gd name="connsiteX66" fmla="*/ 1194240 w 1667789"/>
              <a:gd name="connsiteY66" fmla="*/ 102068 h 183688"/>
              <a:gd name="connsiteX67" fmla="*/ 1208989 w 1667789"/>
              <a:gd name="connsiteY67" fmla="*/ 108584 h 183688"/>
              <a:gd name="connsiteX68" fmla="*/ 1224101 w 1667789"/>
              <a:gd name="connsiteY68" fmla="*/ 102068 h 183688"/>
              <a:gd name="connsiteX69" fmla="*/ 1230344 w 1667789"/>
              <a:gd name="connsiteY69" fmla="*/ 83428 h 183688"/>
              <a:gd name="connsiteX70" fmla="*/ 1224282 w 1667789"/>
              <a:gd name="connsiteY70" fmla="*/ 64788 h 183688"/>
              <a:gd name="connsiteX71" fmla="*/ 1209351 w 1667789"/>
              <a:gd name="connsiteY71" fmla="*/ 58272 h 183688"/>
              <a:gd name="connsiteX72" fmla="*/ 561651 w 1667789"/>
              <a:gd name="connsiteY72" fmla="*/ 58272 h 183688"/>
              <a:gd name="connsiteX73" fmla="*/ 546630 w 1667789"/>
              <a:gd name="connsiteY73" fmla="*/ 64697 h 183688"/>
              <a:gd name="connsiteX74" fmla="*/ 540658 w 1667789"/>
              <a:gd name="connsiteY74" fmla="*/ 83428 h 183688"/>
              <a:gd name="connsiteX75" fmla="*/ 546540 w 1667789"/>
              <a:gd name="connsiteY75" fmla="*/ 102068 h 183688"/>
              <a:gd name="connsiteX76" fmla="*/ 561289 w 1667789"/>
              <a:gd name="connsiteY76" fmla="*/ 108584 h 183688"/>
              <a:gd name="connsiteX77" fmla="*/ 576401 w 1667789"/>
              <a:gd name="connsiteY77" fmla="*/ 102068 h 183688"/>
              <a:gd name="connsiteX78" fmla="*/ 582644 w 1667789"/>
              <a:gd name="connsiteY78" fmla="*/ 83428 h 183688"/>
              <a:gd name="connsiteX79" fmla="*/ 576582 w 1667789"/>
              <a:gd name="connsiteY79" fmla="*/ 64788 h 183688"/>
              <a:gd name="connsiteX80" fmla="*/ 561651 w 1667789"/>
              <a:gd name="connsiteY80" fmla="*/ 58272 h 183688"/>
              <a:gd name="connsiteX81" fmla="*/ 1617116 w 1667789"/>
              <a:gd name="connsiteY81" fmla="*/ 56282 h 183688"/>
              <a:gd name="connsiteX82" fmla="*/ 1603996 w 1667789"/>
              <a:gd name="connsiteY82" fmla="*/ 60806 h 183688"/>
              <a:gd name="connsiteX83" fmla="*/ 1597390 w 1667789"/>
              <a:gd name="connsiteY83" fmla="*/ 73655 h 183688"/>
              <a:gd name="connsiteX84" fmla="*/ 1636119 w 1667789"/>
              <a:gd name="connsiteY84" fmla="*/ 73655 h 183688"/>
              <a:gd name="connsiteX85" fmla="*/ 1630689 w 1667789"/>
              <a:gd name="connsiteY85" fmla="*/ 60987 h 183688"/>
              <a:gd name="connsiteX86" fmla="*/ 1617116 w 1667789"/>
              <a:gd name="connsiteY86" fmla="*/ 56282 h 183688"/>
              <a:gd name="connsiteX87" fmla="*/ 921791 w 1667789"/>
              <a:gd name="connsiteY87" fmla="*/ 56282 h 183688"/>
              <a:gd name="connsiteX88" fmla="*/ 908671 w 1667789"/>
              <a:gd name="connsiteY88" fmla="*/ 60806 h 183688"/>
              <a:gd name="connsiteX89" fmla="*/ 902065 w 1667789"/>
              <a:gd name="connsiteY89" fmla="*/ 73655 h 183688"/>
              <a:gd name="connsiteX90" fmla="*/ 940794 w 1667789"/>
              <a:gd name="connsiteY90" fmla="*/ 73655 h 183688"/>
              <a:gd name="connsiteX91" fmla="*/ 935365 w 1667789"/>
              <a:gd name="connsiteY91" fmla="*/ 60987 h 183688"/>
              <a:gd name="connsiteX92" fmla="*/ 921791 w 1667789"/>
              <a:gd name="connsiteY92" fmla="*/ 56282 h 183688"/>
              <a:gd name="connsiteX93" fmla="*/ 0 w 1667789"/>
              <a:gd name="connsiteY93" fmla="*/ 32936 h 183688"/>
              <a:gd name="connsiteX94" fmla="*/ 30947 w 1667789"/>
              <a:gd name="connsiteY94" fmla="*/ 32936 h 183688"/>
              <a:gd name="connsiteX95" fmla="*/ 45244 w 1667789"/>
              <a:gd name="connsiteY95" fmla="*/ 105145 h 183688"/>
              <a:gd name="connsiteX96" fmla="*/ 62256 w 1667789"/>
              <a:gd name="connsiteY96" fmla="*/ 32936 h 183688"/>
              <a:gd name="connsiteX97" fmla="*/ 95012 w 1667789"/>
              <a:gd name="connsiteY97" fmla="*/ 32936 h 183688"/>
              <a:gd name="connsiteX98" fmla="*/ 112205 w 1667789"/>
              <a:gd name="connsiteY98" fmla="*/ 104783 h 183688"/>
              <a:gd name="connsiteX99" fmla="*/ 126321 w 1667789"/>
              <a:gd name="connsiteY99" fmla="*/ 32936 h 183688"/>
              <a:gd name="connsiteX100" fmla="*/ 152400 w 1667789"/>
              <a:gd name="connsiteY100" fmla="*/ 32936 h 183688"/>
              <a:gd name="connsiteX101" fmla="*/ 155458 w 1667789"/>
              <a:gd name="connsiteY101" fmla="*/ 32936 h 183688"/>
              <a:gd name="connsiteX102" fmla="*/ 183347 w 1667789"/>
              <a:gd name="connsiteY102" fmla="*/ 32936 h 183688"/>
              <a:gd name="connsiteX103" fmla="*/ 197644 w 1667789"/>
              <a:gd name="connsiteY103" fmla="*/ 105145 h 183688"/>
              <a:gd name="connsiteX104" fmla="*/ 214656 w 1667789"/>
              <a:gd name="connsiteY104" fmla="*/ 32936 h 183688"/>
              <a:gd name="connsiteX105" fmla="*/ 247412 w 1667789"/>
              <a:gd name="connsiteY105" fmla="*/ 32936 h 183688"/>
              <a:gd name="connsiteX106" fmla="*/ 264605 w 1667789"/>
              <a:gd name="connsiteY106" fmla="*/ 104783 h 183688"/>
              <a:gd name="connsiteX107" fmla="*/ 278721 w 1667789"/>
              <a:gd name="connsiteY107" fmla="*/ 32936 h 183688"/>
              <a:gd name="connsiteX108" fmla="*/ 304800 w 1667789"/>
              <a:gd name="connsiteY108" fmla="*/ 32936 h 183688"/>
              <a:gd name="connsiteX109" fmla="*/ 307858 w 1667789"/>
              <a:gd name="connsiteY109" fmla="*/ 32936 h 183688"/>
              <a:gd name="connsiteX110" fmla="*/ 335747 w 1667789"/>
              <a:gd name="connsiteY110" fmla="*/ 32936 h 183688"/>
              <a:gd name="connsiteX111" fmla="*/ 350044 w 1667789"/>
              <a:gd name="connsiteY111" fmla="*/ 105145 h 183688"/>
              <a:gd name="connsiteX112" fmla="*/ 367056 w 1667789"/>
              <a:gd name="connsiteY112" fmla="*/ 32936 h 183688"/>
              <a:gd name="connsiteX113" fmla="*/ 399812 w 1667789"/>
              <a:gd name="connsiteY113" fmla="*/ 32936 h 183688"/>
              <a:gd name="connsiteX114" fmla="*/ 417005 w 1667789"/>
              <a:gd name="connsiteY114" fmla="*/ 104783 h 183688"/>
              <a:gd name="connsiteX115" fmla="*/ 431121 w 1667789"/>
              <a:gd name="connsiteY115" fmla="*/ 32936 h 183688"/>
              <a:gd name="connsiteX116" fmla="*/ 460258 w 1667789"/>
              <a:gd name="connsiteY116" fmla="*/ 32936 h 183688"/>
              <a:gd name="connsiteX117" fmla="*/ 432930 w 1667789"/>
              <a:gd name="connsiteY117" fmla="*/ 133920 h 183688"/>
              <a:gd name="connsiteX118" fmla="*/ 398726 w 1667789"/>
              <a:gd name="connsiteY118" fmla="*/ 133920 h 183688"/>
              <a:gd name="connsiteX119" fmla="*/ 382800 w 1667789"/>
              <a:gd name="connsiteY119" fmla="*/ 68407 h 183688"/>
              <a:gd name="connsiteX120" fmla="*/ 366332 w 1667789"/>
              <a:gd name="connsiteY120" fmla="*/ 133920 h 183688"/>
              <a:gd name="connsiteX121" fmla="*/ 332308 w 1667789"/>
              <a:gd name="connsiteY121" fmla="*/ 133920 h 183688"/>
              <a:gd name="connsiteX122" fmla="*/ 306334 w 1667789"/>
              <a:gd name="connsiteY122" fmla="*/ 38567 h 183688"/>
              <a:gd name="connsiteX123" fmla="*/ 280530 w 1667789"/>
              <a:gd name="connsiteY123" fmla="*/ 133920 h 183688"/>
              <a:gd name="connsiteX124" fmla="*/ 246326 w 1667789"/>
              <a:gd name="connsiteY124" fmla="*/ 133920 h 183688"/>
              <a:gd name="connsiteX125" fmla="*/ 230400 w 1667789"/>
              <a:gd name="connsiteY125" fmla="*/ 68407 h 183688"/>
              <a:gd name="connsiteX126" fmla="*/ 213932 w 1667789"/>
              <a:gd name="connsiteY126" fmla="*/ 133920 h 183688"/>
              <a:gd name="connsiteX127" fmla="*/ 179908 w 1667789"/>
              <a:gd name="connsiteY127" fmla="*/ 133920 h 183688"/>
              <a:gd name="connsiteX128" fmla="*/ 153934 w 1667789"/>
              <a:gd name="connsiteY128" fmla="*/ 38567 h 183688"/>
              <a:gd name="connsiteX129" fmla="*/ 128130 w 1667789"/>
              <a:gd name="connsiteY129" fmla="*/ 133920 h 183688"/>
              <a:gd name="connsiteX130" fmla="*/ 93926 w 1667789"/>
              <a:gd name="connsiteY130" fmla="*/ 133920 h 183688"/>
              <a:gd name="connsiteX131" fmla="*/ 78000 w 1667789"/>
              <a:gd name="connsiteY131" fmla="*/ 68407 h 183688"/>
              <a:gd name="connsiteX132" fmla="*/ 61532 w 1667789"/>
              <a:gd name="connsiteY132" fmla="*/ 133920 h 183688"/>
              <a:gd name="connsiteX133" fmla="*/ 27508 w 1667789"/>
              <a:gd name="connsiteY133" fmla="*/ 133920 h 183688"/>
              <a:gd name="connsiteX134" fmla="*/ 691153 w 1667789"/>
              <a:gd name="connsiteY134" fmla="*/ 31850 h 183688"/>
              <a:gd name="connsiteX135" fmla="*/ 719476 w 1667789"/>
              <a:gd name="connsiteY135" fmla="*/ 43342 h 183688"/>
              <a:gd name="connsiteX136" fmla="*/ 730063 w 1667789"/>
              <a:gd name="connsiteY136" fmla="*/ 74922 h 183688"/>
              <a:gd name="connsiteX137" fmla="*/ 730063 w 1667789"/>
              <a:gd name="connsiteY137" fmla="*/ 133920 h 183688"/>
              <a:gd name="connsiteX138" fmla="*/ 699297 w 1667789"/>
              <a:gd name="connsiteY138" fmla="*/ 133920 h 183688"/>
              <a:gd name="connsiteX139" fmla="*/ 699297 w 1667789"/>
              <a:gd name="connsiteY139" fmla="*/ 79085 h 183688"/>
              <a:gd name="connsiteX140" fmla="*/ 694049 w 1667789"/>
              <a:gd name="connsiteY140" fmla="*/ 63340 h 183688"/>
              <a:gd name="connsiteX141" fmla="*/ 679933 w 1667789"/>
              <a:gd name="connsiteY141" fmla="*/ 57730 h 183688"/>
              <a:gd name="connsiteX142" fmla="*/ 665817 w 1667789"/>
              <a:gd name="connsiteY142" fmla="*/ 63340 h 183688"/>
              <a:gd name="connsiteX143" fmla="*/ 660568 w 1667789"/>
              <a:gd name="connsiteY143" fmla="*/ 79085 h 183688"/>
              <a:gd name="connsiteX144" fmla="*/ 660568 w 1667789"/>
              <a:gd name="connsiteY144" fmla="*/ 133920 h 183688"/>
              <a:gd name="connsiteX145" fmla="*/ 629622 w 1667789"/>
              <a:gd name="connsiteY145" fmla="*/ 133920 h 183688"/>
              <a:gd name="connsiteX146" fmla="*/ 629622 w 1667789"/>
              <a:gd name="connsiteY146" fmla="*/ 32936 h 183688"/>
              <a:gd name="connsiteX147" fmla="*/ 660568 w 1667789"/>
              <a:gd name="connsiteY147" fmla="*/ 32936 h 183688"/>
              <a:gd name="connsiteX148" fmla="*/ 660568 w 1667789"/>
              <a:gd name="connsiteY148" fmla="*/ 46328 h 183688"/>
              <a:gd name="connsiteX149" fmla="*/ 673237 w 1667789"/>
              <a:gd name="connsiteY149" fmla="*/ 35741 h 183688"/>
              <a:gd name="connsiteX150" fmla="*/ 691153 w 1667789"/>
              <a:gd name="connsiteY150" fmla="*/ 31850 h 183688"/>
              <a:gd name="connsiteX151" fmla="*/ 1510846 w 1667789"/>
              <a:gd name="connsiteY151" fmla="*/ 31489 h 183688"/>
              <a:gd name="connsiteX152" fmla="*/ 1533468 w 1667789"/>
              <a:gd name="connsiteY152" fmla="*/ 37823 h 183688"/>
              <a:gd name="connsiteX153" fmla="*/ 1549484 w 1667789"/>
              <a:gd name="connsiteY153" fmla="*/ 55921 h 183688"/>
              <a:gd name="connsiteX154" fmla="*/ 1555366 w 1667789"/>
              <a:gd name="connsiteY154" fmla="*/ 83248 h 183688"/>
              <a:gd name="connsiteX155" fmla="*/ 1549484 w 1667789"/>
              <a:gd name="connsiteY155" fmla="*/ 110666 h 183688"/>
              <a:gd name="connsiteX156" fmla="*/ 1533468 w 1667789"/>
              <a:gd name="connsiteY156" fmla="*/ 128944 h 183688"/>
              <a:gd name="connsiteX157" fmla="*/ 1510846 w 1667789"/>
              <a:gd name="connsiteY157" fmla="*/ 135369 h 183688"/>
              <a:gd name="connsiteX158" fmla="*/ 1492296 w 1667789"/>
              <a:gd name="connsiteY158" fmla="*/ 131025 h 183688"/>
              <a:gd name="connsiteX159" fmla="*/ 1479718 w 1667789"/>
              <a:gd name="connsiteY159" fmla="*/ 119805 h 183688"/>
              <a:gd name="connsiteX160" fmla="*/ 1479718 w 1667789"/>
              <a:gd name="connsiteY160" fmla="*/ 182060 h 183688"/>
              <a:gd name="connsiteX161" fmla="*/ 1448772 w 1667789"/>
              <a:gd name="connsiteY161" fmla="*/ 182060 h 183688"/>
              <a:gd name="connsiteX162" fmla="*/ 1448772 w 1667789"/>
              <a:gd name="connsiteY162" fmla="*/ 32937 h 183688"/>
              <a:gd name="connsiteX163" fmla="*/ 1479718 w 1667789"/>
              <a:gd name="connsiteY163" fmla="*/ 32937 h 183688"/>
              <a:gd name="connsiteX164" fmla="*/ 1479718 w 1667789"/>
              <a:gd name="connsiteY164" fmla="*/ 47234 h 183688"/>
              <a:gd name="connsiteX165" fmla="*/ 1492205 w 1667789"/>
              <a:gd name="connsiteY165" fmla="*/ 35833 h 183688"/>
              <a:gd name="connsiteX166" fmla="*/ 1510846 w 1667789"/>
              <a:gd name="connsiteY166" fmla="*/ 31489 h 183688"/>
              <a:gd name="connsiteX167" fmla="*/ 815521 w 1667789"/>
              <a:gd name="connsiteY167" fmla="*/ 31489 h 183688"/>
              <a:gd name="connsiteX168" fmla="*/ 838143 w 1667789"/>
              <a:gd name="connsiteY168" fmla="*/ 37823 h 183688"/>
              <a:gd name="connsiteX169" fmla="*/ 854159 w 1667789"/>
              <a:gd name="connsiteY169" fmla="*/ 55921 h 183688"/>
              <a:gd name="connsiteX170" fmla="*/ 860041 w 1667789"/>
              <a:gd name="connsiteY170" fmla="*/ 83248 h 183688"/>
              <a:gd name="connsiteX171" fmla="*/ 854159 w 1667789"/>
              <a:gd name="connsiteY171" fmla="*/ 110666 h 183688"/>
              <a:gd name="connsiteX172" fmla="*/ 838143 w 1667789"/>
              <a:gd name="connsiteY172" fmla="*/ 128944 h 183688"/>
              <a:gd name="connsiteX173" fmla="*/ 815521 w 1667789"/>
              <a:gd name="connsiteY173" fmla="*/ 135369 h 183688"/>
              <a:gd name="connsiteX174" fmla="*/ 796971 w 1667789"/>
              <a:gd name="connsiteY174" fmla="*/ 131025 h 183688"/>
              <a:gd name="connsiteX175" fmla="*/ 784393 w 1667789"/>
              <a:gd name="connsiteY175" fmla="*/ 119805 h 183688"/>
              <a:gd name="connsiteX176" fmla="*/ 784393 w 1667789"/>
              <a:gd name="connsiteY176" fmla="*/ 182060 h 183688"/>
              <a:gd name="connsiteX177" fmla="*/ 753447 w 1667789"/>
              <a:gd name="connsiteY177" fmla="*/ 182060 h 183688"/>
              <a:gd name="connsiteX178" fmla="*/ 753447 w 1667789"/>
              <a:gd name="connsiteY178" fmla="*/ 32937 h 183688"/>
              <a:gd name="connsiteX179" fmla="*/ 784393 w 1667789"/>
              <a:gd name="connsiteY179" fmla="*/ 32937 h 183688"/>
              <a:gd name="connsiteX180" fmla="*/ 784393 w 1667789"/>
              <a:gd name="connsiteY180" fmla="*/ 47234 h 183688"/>
              <a:gd name="connsiteX181" fmla="*/ 796881 w 1667789"/>
              <a:gd name="connsiteY181" fmla="*/ 35833 h 183688"/>
              <a:gd name="connsiteX182" fmla="*/ 815521 w 1667789"/>
              <a:gd name="connsiteY182" fmla="*/ 31489 h 183688"/>
              <a:gd name="connsiteX183" fmla="*/ 1617478 w 1667789"/>
              <a:gd name="connsiteY183" fmla="*/ 31488 h 183688"/>
              <a:gd name="connsiteX184" fmla="*/ 1643539 w 1667789"/>
              <a:gd name="connsiteY184" fmla="*/ 37641 h 183688"/>
              <a:gd name="connsiteX185" fmla="*/ 1661365 w 1667789"/>
              <a:gd name="connsiteY185" fmla="*/ 55196 h 183688"/>
              <a:gd name="connsiteX186" fmla="*/ 1667789 w 1667789"/>
              <a:gd name="connsiteY186" fmla="*/ 81799 h 183688"/>
              <a:gd name="connsiteX187" fmla="*/ 1667247 w 1667789"/>
              <a:gd name="connsiteY187" fmla="*/ 90848 h 183688"/>
              <a:gd name="connsiteX188" fmla="*/ 1597209 w 1667789"/>
              <a:gd name="connsiteY188" fmla="*/ 90848 h 183688"/>
              <a:gd name="connsiteX189" fmla="*/ 1603272 w 1667789"/>
              <a:gd name="connsiteY189" fmla="*/ 105235 h 183688"/>
              <a:gd name="connsiteX190" fmla="*/ 1616393 w 1667789"/>
              <a:gd name="connsiteY190" fmla="*/ 110212 h 183688"/>
              <a:gd name="connsiteX191" fmla="*/ 1632499 w 1667789"/>
              <a:gd name="connsiteY191" fmla="*/ 100440 h 183688"/>
              <a:gd name="connsiteX192" fmla="*/ 1665437 w 1667789"/>
              <a:gd name="connsiteY192" fmla="*/ 100440 h 183688"/>
              <a:gd name="connsiteX193" fmla="*/ 1656297 w 1667789"/>
              <a:gd name="connsiteY193" fmla="*/ 118356 h 183688"/>
              <a:gd name="connsiteX194" fmla="*/ 1639738 w 1667789"/>
              <a:gd name="connsiteY194" fmla="*/ 130843 h 183688"/>
              <a:gd name="connsiteX195" fmla="*/ 1617478 w 1667789"/>
              <a:gd name="connsiteY195" fmla="*/ 135368 h 183688"/>
              <a:gd name="connsiteX196" fmla="*/ 1591056 w 1667789"/>
              <a:gd name="connsiteY196" fmla="*/ 129034 h 183688"/>
              <a:gd name="connsiteX197" fmla="*/ 1572959 w 1667789"/>
              <a:gd name="connsiteY197" fmla="*/ 110936 h 183688"/>
              <a:gd name="connsiteX198" fmla="*/ 1566443 w 1667789"/>
              <a:gd name="connsiteY198" fmla="*/ 83428 h 183688"/>
              <a:gd name="connsiteX199" fmla="*/ 1572868 w 1667789"/>
              <a:gd name="connsiteY199" fmla="*/ 55920 h 183688"/>
              <a:gd name="connsiteX200" fmla="*/ 1590875 w 1667789"/>
              <a:gd name="connsiteY200" fmla="*/ 37822 h 183688"/>
              <a:gd name="connsiteX201" fmla="*/ 1617478 w 1667789"/>
              <a:gd name="connsiteY201" fmla="*/ 31488 h 183688"/>
              <a:gd name="connsiteX202" fmla="*/ 1209351 w 1667789"/>
              <a:gd name="connsiteY202" fmla="*/ 31488 h 183688"/>
              <a:gd name="connsiteX203" fmla="*/ 1236135 w 1667789"/>
              <a:gd name="connsiteY203" fmla="*/ 37822 h 183688"/>
              <a:gd name="connsiteX204" fmla="*/ 1254957 w 1667789"/>
              <a:gd name="connsiteY204" fmla="*/ 56010 h 183688"/>
              <a:gd name="connsiteX205" fmla="*/ 1261834 w 1667789"/>
              <a:gd name="connsiteY205" fmla="*/ 83428 h 183688"/>
              <a:gd name="connsiteX206" fmla="*/ 1254866 w 1667789"/>
              <a:gd name="connsiteY206" fmla="*/ 110846 h 183688"/>
              <a:gd name="connsiteX207" fmla="*/ 1235864 w 1667789"/>
              <a:gd name="connsiteY207" fmla="*/ 129034 h 183688"/>
              <a:gd name="connsiteX208" fmla="*/ 1208989 w 1667789"/>
              <a:gd name="connsiteY208" fmla="*/ 135368 h 183688"/>
              <a:gd name="connsiteX209" fmla="*/ 1182295 w 1667789"/>
              <a:gd name="connsiteY209" fmla="*/ 129034 h 183688"/>
              <a:gd name="connsiteX210" fmla="*/ 1163655 w 1667789"/>
              <a:gd name="connsiteY210" fmla="*/ 110936 h 183688"/>
              <a:gd name="connsiteX211" fmla="*/ 1156869 w 1667789"/>
              <a:gd name="connsiteY211" fmla="*/ 83428 h 183688"/>
              <a:gd name="connsiteX212" fmla="*/ 1163746 w 1667789"/>
              <a:gd name="connsiteY212" fmla="*/ 56010 h 183688"/>
              <a:gd name="connsiteX213" fmla="*/ 1182567 w 1667789"/>
              <a:gd name="connsiteY213" fmla="*/ 37822 h 183688"/>
              <a:gd name="connsiteX214" fmla="*/ 1209351 w 1667789"/>
              <a:gd name="connsiteY214" fmla="*/ 31488 h 183688"/>
              <a:gd name="connsiteX215" fmla="*/ 1077563 w 1667789"/>
              <a:gd name="connsiteY215" fmla="*/ 31488 h 183688"/>
              <a:gd name="connsiteX216" fmla="*/ 1096294 w 1667789"/>
              <a:gd name="connsiteY216" fmla="*/ 35832 h 183688"/>
              <a:gd name="connsiteX217" fmla="*/ 1108691 w 1667789"/>
              <a:gd name="connsiteY217" fmla="*/ 47233 h 183688"/>
              <a:gd name="connsiteX218" fmla="*/ 1108691 w 1667789"/>
              <a:gd name="connsiteY218" fmla="*/ 32936 h 183688"/>
              <a:gd name="connsiteX219" fmla="*/ 1139638 w 1667789"/>
              <a:gd name="connsiteY219" fmla="*/ 32936 h 183688"/>
              <a:gd name="connsiteX220" fmla="*/ 1139638 w 1667789"/>
              <a:gd name="connsiteY220" fmla="*/ 133739 h 183688"/>
              <a:gd name="connsiteX221" fmla="*/ 1134118 w 1667789"/>
              <a:gd name="connsiteY221" fmla="*/ 158985 h 183688"/>
              <a:gd name="connsiteX222" fmla="*/ 1117287 w 1667789"/>
              <a:gd name="connsiteY222" fmla="*/ 176992 h 183688"/>
              <a:gd name="connsiteX223" fmla="*/ 1089146 w 1667789"/>
              <a:gd name="connsiteY223" fmla="*/ 183688 h 183688"/>
              <a:gd name="connsiteX224" fmla="*/ 1052770 w 1667789"/>
              <a:gd name="connsiteY224" fmla="*/ 173101 h 183688"/>
              <a:gd name="connsiteX225" fmla="*/ 1036844 w 1667789"/>
              <a:gd name="connsiteY225" fmla="*/ 144417 h 183688"/>
              <a:gd name="connsiteX226" fmla="*/ 1067429 w 1667789"/>
              <a:gd name="connsiteY226" fmla="*/ 144417 h 183688"/>
              <a:gd name="connsiteX227" fmla="*/ 1074306 w 1667789"/>
              <a:gd name="connsiteY227" fmla="*/ 153556 h 183688"/>
              <a:gd name="connsiteX228" fmla="*/ 1087698 w 1667789"/>
              <a:gd name="connsiteY228" fmla="*/ 156904 h 183688"/>
              <a:gd name="connsiteX229" fmla="*/ 1102990 w 1667789"/>
              <a:gd name="connsiteY229" fmla="*/ 151384 h 183688"/>
              <a:gd name="connsiteX230" fmla="*/ 1108691 w 1667789"/>
              <a:gd name="connsiteY230" fmla="*/ 133739 h 183688"/>
              <a:gd name="connsiteX231" fmla="*/ 1108691 w 1667789"/>
              <a:gd name="connsiteY231" fmla="*/ 119442 h 183688"/>
              <a:gd name="connsiteX232" fmla="*/ 1096204 w 1667789"/>
              <a:gd name="connsiteY232" fmla="*/ 130934 h 183688"/>
              <a:gd name="connsiteX233" fmla="*/ 1077563 w 1667789"/>
              <a:gd name="connsiteY233" fmla="*/ 135368 h 183688"/>
              <a:gd name="connsiteX234" fmla="*/ 1054941 w 1667789"/>
              <a:gd name="connsiteY234" fmla="*/ 128943 h 183688"/>
              <a:gd name="connsiteX235" fmla="*/ 1038925 w 1667789"/>
              <a:gd name="connsiteY235" fmla="*/ 110665 h 183688"/>
              <a:gd name="connsiteX236" fmla="*/ 1033043 w 1667789"/>
              <a:gd name="connsiteY236" fmla="*/ 83247 h 183688"/>
              <a:gd name="connsiteX237" fmla="*/ 1038925 w 1667789"/>
              <a:gd name="connsiteY237" fmla="*/ 55920 h 183688"/>
              <a:gd name="connsiteX238" fmla="*/ 1054941 w 1667789"/>
              <a:gd name="connsiteY238" fmla="*/ 37822 h 183688"/>
              <a:gd name="connsiteX239" fmla="*/ 1077563 w 1667789"/>
              <a:gd name="connsiteY239" fmla="*/ 31488 h 183688"/>
              <a:gd name="connsiteX240" fmla="*/ 922153 w 1667789"/>
              <a:gd name="connsiteY240" fmla="*/ 31488 h 183688"/>
              <a:gd name="connsiteX241" fmla="*/ 948214 w 1667789"/>
              <a:gd name="connsiteY241" fmla="*/ 37641 h 183688"/>
              <a:gd name="connsiteX242" fmla="*/ 966040 w 1667789"/>
              <a:gd name="connsiteY242" fmla="*/ 55196 h 183688"/>
              <a:gd name="connsiteX243" fmla="*/ 972464 w 1667789"/>
              <a:gd name="connsiteY243" fmla="*/ 81799 h 183688"/>
              <a:gd name="connsiteX244" fmla="*/ 971922 w 1667789"/>
              <a:gd name="connsiteY244" fmla="*/ 90848 h 183688"/>
              <a:gd name="connsiteX245" fmla="*/ 901884 w 1667789"/>
              <a:gd name="connsiteY245" fmla="*/ 90848 h 183688"/>
              <a:gd name="connsiteX246" fmla="*/ 907947 w 1667789"/>
              <a:gd name="connsiteY246" fmla="*/ 105235 h 183688"/>
              <a:gd name="connsiteX247" fmla="*/ 921068 w 1667789"/>
              <a:gd name="connsiteY247" fmla="*/ 110212 h 183688"/>
              <a:gd name="connsiteX248" fmla="*/ 937174 w 1667789"/>
              <a:gd name="connsiteY248" fmla="*/ 100440 h 183688"/>
              <a:gd name="connsiteX249" fmla="*/ 970112 w 1667789"/>
              <a:gd name="connsiteY249" fmla="*/ 100440 h 183688"/>
              <a:gd name="connsiteX250" fmla="*/ 960973 w 1667789"/>
              <a:gd name="connsiteY250" fmla="*/ 118356 h 183688"/>
              <a:gd name="connsiteX251" fmla="*/ 944413 w 1667789"/>
              <a:gd name="connsiteY251" fmla="*/ 130843 h 183688"/>
              <a:gd name="connsiteX252" fmla="*/ 922153 w 1667789"/>
              <a:gd name="connsiteY252" fmla="*/ 135368 h 183688"/>
              <a:gd name="connsiteX253" fmla="*/ 895731 w 1667789"/>
              <a:gd name="connsiteY253" fmla="*/ 129034 h 183688"/>
              <a:gd name="connsiteX254" fmla="*/ 877634 w 1667789"/>
              <a:gd name="connsiteY254" fmla="*/ 110936 h 183688"/>
              <a:gd name="connsiteX255" fmla="*/ 871118 w 1667789"/>
              <a:gd name="connsiteY255" fmla="*/ 83428 h 183688"/>
              <a:gd name="connsiteX256" fmla="*/ 877543 w 1667789"/>
              <a:gd name="connsiteY256" fmla="*/ 55920 h 183688"/>
              <a:gd name="connsiteX257" fmla="*/ 895550 w 1667789"/>
              <a:gd name="connsiteY257" fmla="*/ 37822 h 183688"/>
              <a:gd name="connsiteX258" fmla="*/ 922153 w 1667789"/>
              <a:gd name="connsiteY258" fmla="*/ 31488 h 183688"/>
              <a:gd name="connsiteX259" fmla="*/ 561651 w 1667789"/>
              <a:gd name="connsiteY259" fmla="*/ 31488 h 183688"/>
              <a:gd name="connsiteX260" fmla="*/ 588436 w 1667789"/>
              <a:gd name="connsiteY260" fmla="*/ 37822 h 183688"/>
              <a:gd name="connsiteX261" fmla="*/ 607257 w 1667789"/>
              <a:gd name="connsiteY261" fmla="*/ 56010 h 183688"/>
              <a:gd name="connsiteX262" fmla="*/ 614134 w 1667789"/>
              <a:gd name="connsiteY262" fmla="*/ 83428 h 183688"/>
              <a:gd name="connsiteX263" fmla="*/ 607166 w 1667789"/>
              <a:gd name="connsiteY263" fmla="*/ 110846 h 183688"/>
              <a:gd name="connsiteX264" fmla="*/ 588164 w 1667789"/>
              <a:gd name="connsiteY264" fmla="*/ 129034 h 183688"/>
              <a:gd name="connsiteX265" fmla="*/ 561289 w 1667789"/>
              <a:gd name="connsiteY265" fmla="*/ 135368 h 183688"/>
              <a:gd name="connsiteX266" fmla="*/ 534595 w 1667789"/>
              <a:gd name="connsiteY266" fmla="*/ 129034 h 183688"/>
              <a:gd name="connsiteX267" fmla="*/ 515955 w 1667789"/>
              <a:gd name="connsiteY267" fmla="*/ 110936 h 183688"/>
              <a:gd name="connsiteX268" fmla="*/ 509169 w 1667789"/>
              <a:gd name="connsiteY268" fmla="*/ 83428 h 183688"/>
              <a:gd name="connsiteX269" fmla="*/ 516046 w 1667789"/>
              <a:gd name="connsiteY269" fmla="*/ 56010 h 183688"/>
              <a:gd name="connsiteX270" fmla="*/ 534867 w 1667789"/>
              <a:gd name="connsiteY270" fmla="*/ 37822 h 183688"/>
              <a:gd name="connsiteX271" fmla="*/ 561651 w 1667789"/>
              <a:gd name="connsiteY271" fmla="*/ 31488 h 183688"/>
              <a:gd name="connsiteX272" fmla="*/ 1277321 w 1667789"/>
              <a:gd name="connsiteY272" fmla="*/ 0 h 183688"/>
              <a:gd name="connsiteX273" fmla="*/ 1308268 w 1667789"/>
              <a:gd name="connsiteY273" fmla="*/ 0 h 183688"/>
              <a:gd name="connsiteX274" fmla="*/ 1308268 w 1667789"/>
              <a:gd name="connsiteY274" fmla="*/ 47234 h 183688"/>
              <a:gd name="connsiteX275" fmla="*/ 1320756 w 1667789"/>
              <a:gd name="connsiteY275" fmla="*/ 35833 h 183688"/>
              <a:gd name="connsiteX276" fmla="*/ 1339396 w 1667789"/>
              <a:gd name="connsiteY276" fmla="*/ 31489 h 183688"/>
              <a:gd name="connsiteX277" fmla="*/ 1362018 w 1667789"/>
              <a:gd name="connsiteY277" fmla="*/ 37823 h 183688"/>
              <a:gd name="connsiteX278" fmla="*/ 1378034 w 1667789"/>
              <a:gd name="connsiteY278" fmla="*/ 55921 h 183688"/>
              <a:gd name="connsiteX279" fmla="*/ 1383916 w 1667789"/>
              <a:gd name="connsiteY279" fmla="*/ 83248 h 183688"/>
              <a:gd name="connsiteX280" fmla="*/ 1378034 w 1667789"/>
              <a:gd name="connsiteY280" fmla="*/ 110666 h 183688"/>
              <a:gd name="connsiteX281" fmla="*/ 1362018 w 1667789"/>
              <a:gd name="connsiteY281" fmla="*/ 128944 h 183688"/>
              <a:gd name="connsiteX282" fmla="*/ 1339396 w 1667789"/>
              <a:gd name="connsiteY282" fmla="*/ 135369 h 183688"/>
              <a:gd name="connsiteX283" fmla="*/ 1320756 w 1667789"/>
              <a:gd name="connsiteY283" fmla="*/ 131116 h 183688"/>
              <a:gd name="connsiteX284" fmla="*/ 1308268 w 1667789"/>
              <a:gd name="connsiteY284" fmla="*/ 119805 h 183688"/>
              <a:gd name="connsiteX285" fmla="*/ 1308268 w 1667789"/>
              <a:gd name="connsiteY285" fmla="*/ 133921 h 183688"/>
              <a:gd name="connsiteX286" fmla="*/ 1277321 w 1667789"/>
              <a:gd name="connsiteY286" fmla="*/ 133921 h 1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667789" h="183688">
                <a:moveTo>
                  <a:pt x="1415625" y="101706"/>
                </a:moveTo>
                <a:cubicBezTo>
                  <a:pt x="1420933" y="101706"/>
                  <a:pt x="1425307" y="103335"/>
                  <a:pt x="1428745" y="106593"/>
                </a:cubicBezTo>
                <a:cubicBezTo>
                  <a:pt x="1432184" y="109850"/>
                  <a:pt x="1433903" y="113892"/>
                  <a:pt x="1433903" y="118718"/>
                </a:cubicBezTo>
                <a:cubicBezTo>
                  <a:pt x="1433903" y="123423"/>
                  <a:pt x="1432184" y="127375"/>
                  <a:pt x="1428745" y="130572"/>
                </a:cubicBezTo>
                <a:cubicBezTo>
                  <a:pt x="1425307" y="133769"/>
                  <a:pt x="1420933" y="135368"/>
                  <a:pt x="1415625" y="135368"/>
                </a:cubicBezTo>
                <a:cubicBezTo>
                  <a:pt x="1410195" y="135368"/>
                  <a:pt x="1405761" y="133769"/>
                  <a:pt x="1402323" y="130572"/>
                </a:cubicBezTo>
                <a:cubicBezTo>
                  <a:pt x="1398884" y="127375"/>
                  <a:pt x="1397165" y="123423"/>
                  <a:pt x="1397165" y="118718"/>
                </a:cubicBezTo>
                <a:cubicBezTo>
                  <a:pt x="1397165" y="113892"/>
                  <a:pt x="1398884" y="109850"/>
                  <a:pt x="1402323" y="106593"/>
                </a:cubicBezTo>
                <a:cubicBezTo>
                  <a:pt x="1405761" y="103335"/>
                  <a:pt x="1410195" y="101706"/>
                  <a:pt x="1415625" y="101706"/>
                </a:cubicBezTo>
                <a:close/>
                <a:moveTo>
                  <a:pt x="1006050" y="101706"/>
                </a:moveTo>
                <a:cubicBezTo>
                  <a:pt x="1011358" y="101706"/>
                  <a:pt x="1015732" y="103335"/>
                  <a:pt x="1019170" y="106593"/>
                </a:cubicBezTo>
                <a:cubicBezTo>
                  <a:pt x="1022609" y="109850"/>
                  <a:pt x="1024328" y="113892"/>
                  <a:pt x="1024328" y="118718"/>
                </a:cubicBezTo>
                <a:cubicBezTo>
                  <a:pt x="1024328" y="123423"/>
                  <a:pt x="1022609" y="127375"/>
                  <a:pt x="1019170" y="130572"/>
                </a:cubicBezTo>
                <a:cubicBezTo>
                  <a:pt x="1015732" y="133769"/>
                  <a:pt x="1011358" y="135368"/>
                  <a:pt x="1006050" y="135368"/>
                </a:cubicBezTo>
                <a:cubicBezTo>
                  <a:pt x="1000620" y="135368"/>
                  <a:pt x="996186" y="133769"/>
                  <a:pt x="992748" y="130572"/>
                </a:cubicBezTo>
                <a:cubicBezTo>
                  <a:pt x="989309" y="127375"/>
                  <a:pt x="987590" y="123423"/>
                  <a:pt x="987590" y="118718"/>
                </a:cubicBezTo>
                <a:cubicBezTo>
                  <a:pt x="987590" y="113892"/>
                  <a:pt x="989309" y="109850"/>
                  <a:pt x="992748" y="106593"/>
                </a:cubicBezTo>
                <a:cubicBezTo>
                  <a:pt x="996186" y="103335"/>
                  <a:pt x="1000620" y="101706"/>
                  <a:pt x="1006050" y="101706"/>
                </a:cubicBezTo>
                <a:close/>
                <a:moveTo>
                  <a:pt x="482175" y="101706"/>
                </a:moveTo>
                <a:cubicBezTo>
                  <a:pt x="487483" y="101706"/>
                  <a:pt x="491857" y="103335"/>
                  <a:pt x="495295" y="106593"/>
                </a:cubicBezTo>
                <a:cubicBezTo>
                  <a:pt x="498734" y="109850"/>
                  <a:pt x="500453" y="113892"/>
                  <a:pt x="500453" y="118718"/>
                </a:cubicBezTo>
                <a:cubicBezTo>
                  <a:pt x="500453" y="123423"/>
                  <a:pt x="498734" y="127375"/>
                  <a:pt x="495295" y="130572"/>
                </a:cubicBezTo>
                <a:cubicBezTo>
                  <a:pt x="491857" y="133769"/>
                  <a:pt x="487483" y="135368"/>
                  <a:pt x="482175" y="135368"/>
                </a:cubicBezTo>
                <a:cubicBezTo>
                  <a:pt x="476745" y="135368"/>
                  <a:pt x="472312" y="133769"/>
                  <a:pt x="468873" y="130572"/>
                </a:cubicBezTo>
                <a:cubicBezTo>
                  <a:pt x="465435" y="127375"/>
                  <a:pt x="463715" y="123423"/>
                  <a:pt x="463715" y="118718"/>
                </a:cubicBezTo>
                <a:cubicBezTo>
                  <a:pt x="463715" y="113892"/>
                  <a:pt x="465435" y="109850"/>
                  <a:pt x="468873" y="106593"/>
                </a:cubicBezTo>
                <a:cubicBezTo>
                  <a:pt x="472312" y="103335"/>
                  <a:pt x="476745" y="101706"/>
                  <a:pt x="482175" y="101706"/>
                </a:cubicBezTo>
                <a:close/>
                <a:moveTo>
                  <a:pt x="1501616" y="58454"/>
                </a:moveTo>
                <a:cubicBezTo>
                  <a:pt x="1495463" y="58454"/>
                  <a:pt x="1490245" y="60686"/>
                  <a:pt x="1485962" y="65151"/>
                </a:cubicBezTo>
                <a:cubicBezTo>
                  <a:pt x="1481679" y="69615"/>
                  <a:pt x="1479537" y="75707"/>
                  <a:pt x="1479537" y="83429"/>
                </a:cubicBezTo>
                <a:cubicBezTo>
                  <a:pt x="1479537" y="91151"/>
                  <a:pt x="1481679" y="97243"/>
                  <a:pt x="1485962" y="101707"/>
                </a:cubicBezTo>
                <a:cubicBezTo>
                  <a:pt x="1490245" y="106172"/>
                  <a:pt x="1495463" y="108404"/>
                  <a:pt x="1501616" y="108404"/>
                </a:cubicBezTo>
                <a:cubicBezTo>
                  <a:pt x="1507769" y="108404"/>
                  <a:pt x="1513017" y="106141"/>
                  <a:pt x="1517361" y="101617"/>
                </a:cubicBezTo>
                <a:cubicBezTo>
                  <a:pt x="1521704" y="97093"/>
                  <a:pt x="1523876" y="90970"/>
                  <a:pt x="1523876" y="83248"/>
                </a:cubicBezTo>
                <a:cubicBezTo>
                  <a:pt x="1523876" y="75526"/>
                  <a:pt x="1521735" y="69464"/>
                  <a:pt x="1517451" y="65060"/>
                </a:cubicBezTo>
                <a:cubicBezTo>
                  <a:pt x="1513169" y="60656"/>
                  <a:pt x="1507890" y="58454"/>
                  <a:pt x="1501616" y="58454"/>
                </a:cubicBezTo>
                <a:close/>
                <a:moveTo>
                  <a:pt x="1330166" y="58454"/>
                </a:moveTo>
                <a:cubicBezTo>
                  <a:pt x="1324013" y="58454"/>
                  <a:pt x="1318795" y="60686"/>
                  <a:pt x="1314512" y="65151"/>
                </a:cubicBezTo>
                <a:cubicBezTo>
                  <a:pt x="1310229" y="69615"/>
                  <a:pt x="1308087" y="75707"/>
                  <a:pt x="1308087" y="83429"/>
                </a:cubicBezTo>
                <a:cubicBezTo>
                  <a:pt x="1308087" y="91151"/>
                  <a:pt x="1310229" y="97243"/>
                  <a:pt x="1314512" y="101707"/>
                </a:cubicBezTo>
                <a:cubicBezTo>
                  <a:pt x="1318795" y="106172"/>
                  <a:pt x="1324013" y="108404"/>
                  <a:pt x="1330166" y="108404"/>
                </a:cubicBezTo>
                <a:cubicBezTo>
                  <a:pt x="1336319" y="108404"/>
                  <a:pt x="1341568" y="106141"/>
                  <a:pt x="1345911" y="101617"/>
                </a:cubicBezTo>
                <a:cubicBezTo>
                  <a:pt x="1350255" y="97093"/>
                  <a:pt x="1352426" y="90970"/>
                  <a:pt x="1352426" y="83248"/>
                </a:cubicBezTo>
                <a:cubicBezTo>
                  <a:pt x="1352426" y="75526"/>
                  <a:pt x="1350285" y="69464"/>
                  <a:pt x="1346001" y="65060"/>
                </a:cubicBezTo>
                <a:cubicBezTo>
                  <a:pt x="1341719" y="60656"/>
                  <a:pt x="1336440" y="58454"/>
                  <a:pt x="1330166" y="58454"/>
                </a:cubicBezTo>
                <a:close/>
                <a:moveTo>
                  <a:pt x="806291" y="58454"/>
                </a:moveTo>
                <a:cubicBezTo>
                  <a:pt x="800138" y="58454"/>
                  <a:pt x="794920" y="60686"/>
                  <a:pt x="790637" y="65151"/>
                </a:cubicBezTo>
                <a:cubicBezTo>
                  <a:pt x="786354" y="69615"/>
                  <a:pt x="784212" y="75707"/>
                  <a:pt x="784212" y="83429"/>
                </a:cubicBezTo>
                <a:cubicBezTo>
                  <a:pt x="784212" y="91151"/>
                  <a:pt x="786354" y="97243"/>
                  <a:pt x="790637" y="101707"/>
                </a:cubicBezTo>
                <a:cubicBezTo>
                  <a:pt x="794920" y="106172"/>
                  <a:pt x="800138" y="108404"/>
                  <a:pt x="806291" y="108404"/>
                </a:cubicBezTo>
                <a:cubicBezTo>
                  <a:pt x="812445" y="108404"/>
                  <a:pt x="817693" y="106141"/>
                  <a:pt x="822036" y="101617"/>
                </a:cubicBezTo>
                <a:cubicBezTo>
                  <a:pt x="826380" y="97093"/>
                  <a:pt x="828551" y="90970"/>
                  <a:pt x="828551" y="83248"/>
                </a:cubicBezTo>
                <a:cubicBezTo>
                  <a:pt x="828551" y="75526"/>
                  <a:pt x="826410" y="69464"/>
                  <a:pt x="822127" y="65060"/>
                </a:cubicBezTo>
                <a:cubicBezTo>
                  <a:pt x="817844" y="60656"/>
                  <a:pt x="812565" y="58454"/>
                  <a:pt x="806291" y="58454"/>
                </a:cubicBezTo>
                <a:close/>
                <a:moveTo>
                  <a:pt x="1086612" y="58453"/>
                </a:moveTo>
                <a:cubicBezTo>
                  <a:pt x="1080459" y="58453"/>
                  <a:pt x="1075241" y="60655"/>
                  <a:pt x="1070958" y="65059"/>
                </a:cubicBezTo>
                <a:cubicBezTo>
                  <a:pt x="1066675" y="69463"/>
                  <a:pt x="1064533" y="75525"/>
                  <a:pt x="1064533" y="83247"/>
                </a:cubicBezTo>
                <a:cubicBezTo>
                  <a:pt x="1064533" y="90969"/>
                  <a:pt x="1066675" y="97092"/>
                  <a:pt x="1070958" y="101616"/>
                </a:cubicBezTo>
                <a:cubicBezTo>
                  <a:pt x="1075241" y="106140"/>
                  <a:pt x="1080459" y="108403"/>
                  <a:pt x="1086612" y="108403"/>
                </a:cubicBezTo>
                <a:cubicBezTo>
                  <a:pt x="1092765" y="108403"/>
                  <a:pt x="1097983" y="106171"/>
                  <a:pt x="1102266" y="101706"/>
                </a:cubicBezTo>
                <a:cubicBezTo>
                  <a:pt x="1106550" y="97242"/>
                  <a:pt x="1108691" y="91150"/>
                  <a:pt x="1108691" y="83428"/>
                </a:cubicBezTo>
                <a:cubicBezTo>
                  <a:pt x="1108691" y="75706"/>
                  <a:pt x="1106550" y="69614"/>
                  <a:pt x="1102266" y="65150"/>
                </a:cubicBezTo>
                <a:cubicBezTo>
                  <a:pt x="1097983" y="60685"/>
                  <a:pt x="1092765" y="58453"/>
                  <a:pt x="1086612" y="58453"/>
                </a:cubicBezTo>
                <a:close/>
                <a:moveTo>
                  <a:pt x="1209351" y="58272"/>
                </a:moveTo>
                <a:cubicBezTo>
                  <a:pt x="1203319" y="58272"/>
                  <a:pt x="1198312" y="60414"/>
                  <a:pt x="1194330" y="64697"/>
                </a:cubicBezTo>
                <a:cubicBezTo>
                  <a:pt x="1190349" y="68980"/>
                  <a:pt x="1188358" y="75224"/>
                  <a:pt x="1188358" y="83428"/>
                </a:cubicBezTo>
                <a:cubicBezTo>
                  <a:pt x="1188358" y="91512"/>
                  <a:pt x="1190319" y="97725"/>
                  <a:pt x="1194240" y="102068"/>
                </a:cubicBezTo>
                <a:cubicBezTo>
                  <a:pt x="1198161" y="106412"/>
                  <a:pt x="1203077" y="108584"/>
                  <a:pt x="1208989" y="108584"/>
                </a:cubicBezTo>
                <a:cubicBezTo>
                  <a:pt x="1214901" y="108584"/>
                  <a:pt x="1219938" y="106412"/>
                  <a:pt x="1224101" y="102068"/>
                </a:cubicBezTo>
                <a:cubicBezTo>
                  <a:pt x="1228263" y="97725"/>
                  <a:pt x="1230344" y="91512"/>
                  <a:pt x="1230344" y="83428"/>
                </a:cubicBezTo>
                <a:cubicBezTo>
                  <a:pt x="1230344" y="75344"/>
                  <a:pt x="1228323" y="69131"/>
                  <a:pt x="1224282" y="64788"/>
                </a:cubicBezTo>
                <a:cubicBezTo>
                  <a:pt x="1220240" y="60444"/>
                  <a:pt x="1215263" y="58272"/>
                  <a:pt x="1209351" y="58272"/>
                </a:cubicBezTo>
                <a:close/>
                <a:moveTo>
                  <a:pt x="561651" y="58272"/>
                </a:moveTo>
                <a:cubicBezTo>
                  <a:pt x="555619" y="58272"/>
                  <a:pt x="550612" y="60414"/>
                  <a:pt x="546630" y="64697"/>
                </a:cubicBezTo>
                <a:cubicBezTo>
                  <a:pt x="542649" y="68980"/>
                  <a:pt x="540658" y="75224"/>
                  <a:pt x="540658" y="83428"/>
                </a:cubicBezTo>
                <a:cubicBezTo>
                  <a:pt x="540658" y="91512"/>
                  <a:pt x="542619" y="97725"/>
                  <a:pt x="546540" y="102068"/>
                </a:cubicBezTo>
                <a:cubicBezTo>
                  <a:pt x="550461" y="106412"/>
                  <a:pt x="555378" y="108584"/>
                  <a:pt x="561289" y="108584"/>
                </a:cubicBezTo>
                <a:cubicBezTo>
                  <a:pt x="567201" y="108584"/>
                  <a:pt x="572238" y="106412"/>
                  <a:pt x="576401" y="102068"/>
                </a:cubicBezTo>
                <a:cubicBezTo>
                  <a:pt x="580563" y="97725"/>
                  <a:pt x="582644" y="91512"/>
                  <a:pt x="582644" y="83428"/>
                </a:cubicBezTo>
                <a:cubicBezTo>
                  <a:pt x="582644" y="75344"/>
                  <a:pt x="580624" y="69131"/>
                  <a:pt x="576582" y="64788"/>
                </a:cubicBezTo>
                <a:cubicBezTo>
                  <a:pt x="572540" y="60444"/>
                  <a:pt x="567563" y="58272"/>
                  <a:pt x="561651" y="58272"/>
                </a:cubicBezTo>
                <a:close/>
                <a:moveTo>
                  <a:pt x="1617116" y="56282"/>
                </a:moveTo>
                <a:cubicBezTo>
                  <a:pt x="1611928" y="56282"/>
                  <a:pt x="1607555" y="57790"/>
                  <a:pt x="1603996" y="60806"/>
                </a:cubicBezTo>
                <a:cubicBezTo>
                  <a:pt x="1600437" y="63822"/>
                  <a:pt x="1598235" y="68105"/>
                  <a:pt x="1597390" y="73655"/>
                </a:cubicBezTo>
                <a:lnTo>
                  <a:pt x="1636119" y="73655"/>
                </a:lnTo>
                <a:cubicBezTo>
                  <a:pt x="1636119" y="68347"/>
                  <a:pt x="1634309" y="64124"/>
                  <a:pt x="1630689" y="60987"/>
                </a:cubicBezTo>
                <a:cubicBezTo>
                  <a:pt x="1627070" y="57850"/>
                  <a:pt x="1622546" y="56282"/>
                  <a:pt x="1617116" y="56282"/>
                </a:cubicBezTo>
                <a:close/>
                <a:moveTo>
                  <a:pt x="921791" y="56282"/>
                </a:moveTo>
                <a:cubicBezTo>
                  <a:pt x="916604" y="56282"/>
                  <a:pt x="912230" y="57790"/>
                  <a:pt x="908671" y="60806"/>
                </a:cubicBezTo>
                <a:cubicBezTo>
                  <a:pt x="905112" y="63822"/>
                  <a:pt x="902910" y="68105"/>
                  <a:pt x="902065" y="73655"/>
                </a:cubicBezTo>
                <a:lnTo>
                  <a:pt x="940794" y="73655"/>
                </a:lnTo>
                <a:cubicBezTo>
                  <a:pt x="940794" y="68347"/>
                  <a:pt x="938984" y="64124"/>
                  <a:pt x="935365" y="60987"/>
                </a:cubicBezTo>
                <a:cubicBezTo>
                  <a:pt x="931745" y="57850"/>
                  <a:pt x="927221" y="56282"/>
                  <a:pt x="921791" y="56282"/>
                </a:cubicBezTo>
                <a:close/>
                <a:moveTo>
                  <a:pt x="0" y="32936"/>
                </a:moveTo>
                <a:lnTo>
                  <a:pt x="30947" y="32936"/>
                </a:lnTo>
                <a:lnTo>
                  <a:pt x="45244" y="105145"/>
                </a:lnTo>
                <a:lnTo>
                  <a:pt x="62256" y="32936"/>
                </a:lnTo>
                <a:lnTo>
                  <a:pt x="95012" y="32936"/>
                </a:lnTo>
                <a:lnTo>
                  <a:pt x="112205" y="104783"/>
                </a:lnTo>
                <a:lnTo>
                  <a:pt x="126321" y="32936"/>
                </a:lnTo>
                <a:lnTo>
                  <a:pt x="152400" y="32936"/>
                </a:lnTo>
                <a:lnTo>
                  <a:pt x="155458" y="32936"/>
                </a:lnTo>
                <a:lnTo>
                  <a:pt x="183347" y="32936"/>
                </a:lnTo>
                <a:lnTo>
                  <a:pt x="197644" y="105145"/>
                </a:lnTo>
                <a:lnTo>
                  <a:pt x="214656" y="32936"/>
                </a:lnTo>
                <a:lnTo>
                  <a:pt x="247412" y="32936"/>
                </a:lnTo>
                <a:lnTo>
                  <a:pt x="264605" y="104783"/>
                </a:lnTo>
                <a:lnTo>
                  <a:pt x="278721" y="32936"/>
                </a:lnTo>
                <a:lnTo>
                  <a:pt x="304800" y="32936"/>
                </a:lnTo>
                <a:lnTo>
                  <a:pt x="307858" y="32936"/>
                </a:lnTo>
                <a:lnTo>
                  <a:pt x="335747" y="32936"/>
                </a:lnTo>
                <a:lnTo>
                  <a:pt x="350044" y="105145"/>
                </a:lnTo>
                <a:lnTo>
                  <a:pt x="367056" y="32936"/>
                </a:lnTo>
                <a:lnTo>
                  <a:pt x="399812" y="32936"/>
                </a:lnTo>
                <a:lnTo>
                  <a:pt x="417005" y="104783"/>
                </a:lnTo>
                <a:lnTo>
                  <a:pt x="431121" y="32936"/>
                </a:lnTo>
                <a:lnTo>
                  <a:pt x="460258" y="32936"/>
                </a:lnTo>
                <a:lnTo>
                  <a:pt x="432930" y="133920"/>
                </a:lnTo>
                <a:lnTo>
                  <a:pt x="398726" y="133920"/>
                </a:lnTo>
                <a:lnTo>
                  <a:pt x="382800" y="68407"/>
                </a:lnTo>
                <a:lnTo>
                  <a:pt x="366332" y="133920"/>
                </a:lnTo>
                <a:lnTo>
                  <a:pt x="332308" y="133920"/>
                </a:lnTo>
                <a:lnTo>
                  <a:pt x="306334" y="38567"/>
                </a:lnTo>
                <a:lnTo>
                  <a:pt x="280530" y="133920"/>
                </a:lnTo>
                <a:lnTo>
                  <a:pt x="246326" y="133920"/>
                </a:lnTo>
                <a:lnTo>
                  <a:pt x="230400" y="68407"/>
                </a:lnTo>
                <a:lnTo>
                  <a:pt x="213932" y="133920"/>
                </a:lnTo>
                <a:lnTo>
                  <a:pt x="179908" y="133920"/>
                </a:lnTo>
                <a:lnTo>
                  <a:pt x="153934" y="38567"/>
                </a:lnTo>
                <a:lnTo>
                  <a:pt x="128130" y="133920"/>
                </a:lnTo>
                <a:lnTo>
                  <a:pt x="93926" y="133920"/>
                </a:lnTo>
                <a:lnTo>
                  <a:pt x="78000" y="68407"/>
                </a:lnTo>
                <a:lnTo>
                  <a:pt x="61532" y="133920"/>
                </a:lnTo>
                <a:lnTo>
                  <a:pt x="27508" y="133920"/>
                </a:lnTo>
                <a:close/>
                <a:moveTo>
                  <a:pt x="691153" y="31850"/>
                </a:moveTo>
                <a:cubicBezTo>
                  <a:pt x="702977" y="31850"/>
                  <a:pt x="712418" y="35681"/>
                  <a:pt x="719476" y="43342"/>
                </a:cubicBezTo>
                <a:cubicBezTo>
                  <a:pt x="726534" y="51003"/>
                  <a:pt x="730063" y="61530"/>
                  <a:pt x="730063" y="74922"/>
                </a:cubicBezTo>
                <a:lnTo>
                  <a:pt x="730063" y="133920"/>
                </a:lnTo>
                <a:lnTo>
                  <a:pt x="699297" y="133920"/>
                </a:lnTo>
                <a:lnTo>
                  <a:pt x="699297" y="79085"/>
                </a:lnTo>
                <a:cubicBezTo>
                  <a:pt x="699297" y="72328"/>
                  <a:pt x="697548" y="67080"/>
                  <a:pt x="694049" y="63340"/>
                </a:cubicBezTo>
                <a:cubicBezTo>
                  <a:pt x="690550" y="59600"/>
                  <a:pt x="685845" y="57730"/>
                  <a:pt x="679933" y="57730"/>
                </a:cubicBezTo>
                <a:cubicBezTo>
                  <a:pt x="674021" y="57730"/>
                  <a:pt x="669316" y="59600"/>
                  <a:pt x="665817" y="63340"/>
                </a:cubicBezTo>
                <a:cubicBezTo>
                  <a:pt x="662318" y="67080"/>
                  <a:pt x="660568" y="72328"/>
                  <a:pt x="660568" y="79085"/>
                </a:cubicBezTo>
                <a:lnTo>
                  <a:pt x="660568" y="133920"/>
                </a:lnTo>
                <a:lnTo>
                  <a:pt x="629622" y="133920"/>
                </a:lnTo>
                <a:lnTo>
                  <a:pt x="629622" y="32936"/>
                </a:lnTo>
                <a:lnTo>
                  <a:pt x="660568" y="32936"/>
                </a:lnTo>
                <a:lnTo>
                  <a:pt x="660568" y="46328"/>
                </a:lnTo>
                <a:cubicBezTo>
                  <a:pt x="663705" y="41864"/>
                  <a:pt x="667928" y="38335"/>
                  <a:pt x="673237" y="35741"/>
                </a:cubicBezTo>
                <a:cubicBezTo>
                  <a:pt x="678545" y="33147"/>
                  <a:pt x="684517" y="31850"/>
                  <a:pt x="691153" y="31850"/>
                </a:cubicBezTo>
                <a:close/>
                <a:moveTo>
                  <a:pt x="1510846" y="31489"/>
                </a:moveTo>
                <a:cubicBezTo>
                  <a:pt x="1519171" y="31489"/>
                  <a:pt x="1526711" y="33601"/>
                  <a:pt x="1533468" y="37823"/>
                </a:cubicBezTo>
                <a:cubicBezTo>
                  <a:pt x="1540224" y="42046"/>
                  <a:pt x="1545563" y="48079"/>
                  <a:pt x="1549484" y="55921"/>
                </a:cubicBezTo>
                <a:cubicBezTo>
                  <a:pt x="1553405" y="63763"/>
                  <a:pt x="1555366" y="72872"/>
                  <a:pt x="1555366" y="83248"/>
                </a:cubicBezTo>
                <a:cubicBezTo>
                  <a:pt x="1555366" y="93624"/>
                  <a:pt x="1553405" y="102763"/>
                  <a:pt x="1549484" y="110666"/>
                </a:cubicBezTo>
                <a:cubicBezTo>
                  <a:pt x="1545563" y="118568"/>
                  <a:pt x="1540224" y="124661"/>
                  <a:pt x="1533468" y="128944"/>
                </a:cubicBezTo>
                <a:cubicBezTo>
                  <a:pt x="1526711" y="133227"/>
                  <a:pt x="1519171" y="135369"/>
                  <a:pt x="1510846" y="135369"/>
                </a:cubicBezTo>
                <a:cubicBezTo>
                  <a:pt x="1503848" y="135369"/>
                  <a:pt x="1497665" y="133921"/>
                  <a:pt x="1492296" y="131025"/>
                </a:cubicBezTo>
                <a:cubicBezTo>
                  <a:pt x="1486927" y="128130"/>
                  <a:pt x="1482735" y="124390"/>
                  <a:pt x="1479718" y="119805"/>
                </a:cubicBezTo>
                <a:lnTo>
                  <a:pt x="1479718" y="182060"/>
                </a:lnTo>
                <a:lnTo>
                  <a:pt x="1448772" y="182060"/>
                </a:lnTo>
                <a:lnTo>
                  <a:pt x="1448772" y="32937"/>
                </a:lnTo>
                <a:lnTo>
                  <a:pt x="1479718" y="32937"/>
                </a:lnTo>
                <a:lnTo>
                  <a:pt x="1479718" y="47234"/>
                </a:lnTo>
                <a:cubicBezTo>
                  <a:pt x="1482735" y="42529"/>
                  <a:pt x="1486897" y="38728"/>
                  <a:pt x="1492205" y="35833"/>
                </a:cubicBezTo>
                <a:cubicBezTo>
                  <a:pt x="1497514" y="32937"/>
                  <a:pt x="1503727" y="31489"/>
                  <a:pt x="1510846" y="31489"/>
                </a:cubicBezTo>
                <a:close/>
                <a:moveTo>
                  <a:pt x="815521" y="31489"/>
                </a:moveTo>
                <a:cubicBezTo>
                  <a:pt x="823846" y="31489"/>
                  <a:pt x="831387" y="33601"/>
                  <a:pt x="838143" y="37823"/>
                </a:cubicBezTo>
                <a:cubicBezTo>
                  <a:pt x="844899" y="42046"/>
                  <a:pt x="850238" y="48079"/>
                  <a:pt x="854159" y="55921"/>
                </a:cubicBezTo>
                <a:cubicBezTo>
                  <a:pt x="858080" y="63763"/>
                  <a:pt x="860041" y="72872"/>
                  <a:pt x="860041" y="83248"/>
                </a:cubicBezTo>
                <a:cubicBezTo>
                  <a:pt x="860041" y="93624"/>
                  <a:pt x="858080" y="102763"/>
                  <a:pt x="854159" y="110666"/>
                </a:cubicBezTo>
                <a:cubicBezTo>
                  <a:pt x="850238" y="118568"/>
                  <a:pt x="844899" y="124661"/>
                  <a:pt x="838143" y="128944"/>
                </a:cubicBezTo>
                <a:cubicBezTo>
                  <a:pt x="831387" y="133227"/>
                  <a:pt x="823846" y="135369"/>
                  <a:pt x="815521" y="135369"/>
                </a:cubicBezTo>
                <a:cubicBezTo>
                  <a:pt x="808523" y="135369"/>
                  <a:pt x="802340" y="133921"/>
                  <a:pt x="796971" y="131025"/>
                </a:cubicBezTo>
                <a:cubicBezTo>
                  <a:pt x="791602" y="128130"/>
                  <a:pt x="787410" y="124390"/>
                  <a:pt x="784393" y="119805"/>
                </a:cubicBezTo>
                <a:lnTo>
                  <a:pt x="784393" y="182060"/>
                </a:lnTo>
                <a:lnTo>
                  <a:pt x="753447" y="182060"/>
                </a:lnTo>
                <a:lnTo>
                  <a:pt x="753447" y="32937"/>
                </a:lnTo>
                <a:lnTo>
                  <a:pt x="784393" y="32937"/>
                </a:lnTo>
                <a:lnTo>
                  <a:pt x="784393" y="47234"/>
                </a:lnTo>
                <a:cubicBezTo>
                  <a:pt x="787410" y="42529"/>
                  <a:pt x="791572" y="38728"/>
                  <a:pt x="796881" y="35833"/>
                </a:cubicBezTo>
                <a:cubicBezTo>
                  <a:pt x="802189" y="32937"/>
                  <a:pt x="808403" y="31489"/>
                  <a:pt x="815521" y="31489"/>
                </a:cubicBezTo>
                <a:close/>
                <a:moveTo>
                  <a:pt x="1617478" y="31488"/>
                </a:moveTo>
                <a:cubicBezTo>
                  <a:pt x="1627251" y="31488"/>
                  <a:pt x="1635938" y="33539"/>
                  <a:pt x="1643539" y="37641"/>
                </a:cubicBezTo>
                <a:cubicBezTo>
                  <a:pt x="1651140" y="41743"/>
                  <a:pt x="1657082" y="47595"/>
                  <a:pt x="1661365" y="55196"/>
                </a:cubicBezTo>
                <a:cubicBezTo>
                  <a:pt x="1665648" y="62797"/>
                  <a:pt x="1667789" y="71665"/>
                  <a:pt x="1667789" y="81799"/>
                </a:cubicBezTo>
                <a:cubicBezTo>
                  <a:pt x="1667789" y="84695"/>
                  <a:pt x="1667608" y="87711"/>
                  <a:pt x="1667247" y="90848"/>
                </a:cubicBezTo>
                <a:lnTo>
                  <a:pt x="1597209" y="90848"/>
                </a:lnTo>
                <a:cubicBezTo>
                  <a:pt x="1597692" y="97122"/>
                  <a:pt x="1599713" y="101918"/>
                  <a:pt x="1603272" y="105235"/>
                </a:cubicBezTo>
                <a:cubicBezTo>
                  <a:pt x="1606831" y="108553"/>
                  <a:pt x="1611204" y="110212"/>
                  <a:pt x="1616393" y="110212"/>
                </a:cubicBezTo>
                <a:cubicBezTo>
                  <a:pt x="1624114" y="110212"/>
                  <a:pt x="1629483" y="106955"/>
                  <a:pt x="1632499" y="100440"/>
                </a:cubicBezTo>
                <a:lnTo>
                  <a:pt x="1665437" y="100440"/>
                </a:lnTo>
                <a:cubicBezTo>
                  <a:pt x="1663748" y="107075"/>
                  <a:pt x="1660701" y="113048"/>
                  <a:pt x="1656297" y="118356"/>
                </a:cubicBezTo>
                <a:cubicBezTo>
                  <a:pt x="1651894" y="123665"/>
                  <a:pt x="1646374" y="127827"/>
                  <a:pt x="1639738" y="130843"/>
                </a:cubicBezTo>
                <a:cubicBezTo>
                  <a:pt x="1633103" y="133860"/>
                  <a:pt x="1625683" y="135368"/>
                  <a:pt x="1617478" y="135368"/>
                </a:cubicBezTo>
                <a:cubicBezTo>
                  <a:pt x="1607585" y="135368"/>
                  <a:pt x="1598778" y="133256"/>
                  <a:pt x="1591056" y="129034"/>
                </a:cubicBezTo>
                <a:cubicBezTo>
                  <a:pt x="1583334" y="124811"/>
                  <a:pt x="1577302" y="118778"/>
                  <a:pt x="1572959" y="110936"/>
                </a:cubicBezTo>
                <a:cubicBezTo>
                  <a:pt x="1568615" y="103094"/>
                  <a:pt x="1566443" y="93925"/>
                  <a:pt x="1566443" y="83428"/>
                </a:cubicBezTo>
                <a:cubicBezTo>
                  <a:pt x="1566443" y="72931"/>
                  <a:pt x="1568585" y="63762"/>
                  <a:pt x="1572868" y="55920"/>
                </a:cubicBezTo>
                <a:cubicBezTo>
                  <a:pt x="1577151" y="48078"/>
                  <a:pt x="1583153" y="42045"/>
                  <a:pt x="1590875" y="37822"/>
                </a:cubicBezTo>
                <a:cubicBezTo>
                  <a:pt x="1598597" y="33600"/>
                  <a:pt x="1607464" y="31488"/>
                  <a:pt x="1617478" y="31488"/>
                </a:cubicBezTo>
                <a:close/>
                <a:moveTo>
                  <a:pt x="1209351" y="31488"/>
                </a:moveTo>
                <a:cubicBezTo>
                  <a:pt x="1219245" y="31488"/>
                  <a:pt x="1228173" y="33600"/>
                  <a:pt x="1236135" y="37822"/>
                </a:cubicBezTo>
                <a:cubicBezTo>
                  <a:pt x="1244098" y="42045"/>
                  <a:pt x="1250372" y="48108"/>
                  <a:pt x="1254957" y="56010"/>
                </a:cubicBezTo>
                <a:cubicBezTo>
                  <a:pt x="1259542" y="63913"/>
                  <a:pt x="1261834" y="73052"/>
                  <a:pt x="1261834" y="83428"/>
                </a:cubicBezTo>
                <a:cubicBezTo>
                  <a:pt x="1261834" y="93804"/>
                  <a:pt x="1259511" y="102943"/>
                  <a:pt x="1254866" y="110846"/>
                </a:cubicBezTo>
                <a:cubicBezTo>
                  <a:pt x="1250221" y="118748"/>
                  <a:pt x="1243887" y="124811"/>
                  <a:pt x="1235864" y="129034"/>
                </a:cubicBezTo>
                <a:cubicBezTo>
                  <a:pt x="1227841" y="133256"/>
                  <a:pt x="1218883" y="135368"/>
                  <a:pt x="1208989" y="135368"/>
                </a:cubicBezTo>
                <a:cubicBezTo>
                  <a:pt x="1199096" y="135368"/>
                  <a:pt x="1190198" y="133256"/>
                  <a:pt x="1182295" y="129034"/>
                </a:cubicBezTo>
                <a:cubicBezTo>
                  <a:pt x="1174393" y="124811"/>
                  <a:pt x="1168179" y="118778"/>
                  <a:pt x="1163655" y="110936"/>
                </a:cubicBezTo>
                <a:cubicBezTo>
                  <a:pt x="1159131" y="103094"/>
                  <a:pt x="1156869" y="93925"/>
                  <a:pt x="1156869" y="83428"/>
                </a:cubicBezTo>
                <a:cubicBezTo>
                  <a:pt x="1156869" y="73052"/>
                  <a:pt x="1159161" y="63913"/>
                  <a:pt x="1163746" y="56010"/>
                </a:cubicBezTo>
                <a:cubicBezTo>
                  <a:pt x="1168330" y="48108"/>
                  <a:pt x="1174604" y="42045"/>
                  <a:pt x="1182567" y="37822"/>
                </a:cubicBezTo>
                <a:cubicBezTo>
                  <a:pt x="1190530" y="33600"/>
                  <a:pt x="1199458" y="31488"/>
                  <a:pt x="1209351" y="31488"/>
                </a:cubicBezTo>
                <a:close/>
                <a:moveTo>
                  <a:pt x="1077563" y="31488"/>
                </a:moveTo>
                <a:cubicBezTo>
                  <a:pt x="1084682" y="31488"/>
                  <a:pt x="1090925" y="32936"/>
                  <a:pt x="1096294" y="35832"/>
                </a:cubicBezTo>
                <a:cubicBezTo>
                  <a:pt x="1101663" y="38727"/>
                  <a:pt x="1105795" y="42528"/>
                  <a:pt x="1108691" y="47233"/>
                </a:cubicBezTo>
                <a:lnTo>
                  <a:pt x="1108691" y="32936"/>
                </a:lnTo>
                <a:lnTo>
                  <a:pt x="1139638" y="32936"/>
                </a:lnTo>
                <a:lnTo>
                  <a:pt x="1139638" y="133739"/>
                </a:lnTo>
                <a:cubicBezTo>
                  <a:pt x="1139638" y="143029"/>
                  <a:pt x="1137798" y="151444"/>
                  <a:pt x="1134118" y="158985"/>
                </a:cubicBezTo>
                <a:cubicBezTo>
                  <a:pt x="1130438" y="166526"/>
                  <a:pt x="1124828" y="172528"/>
                  <a:pt x="1117287" y="176992"/>
                </a:cubicBezTo>
                <a:cubicBezTo>
                  <a:pt x="1109747" y="181456"/>
                  <a:pt x="1100366" y="183688"/>
                  <a:pt x="1089146" y="183688"/>
                </a:cubicBezTo>
                <a:cubicBezTo>
                  <a:pt x="1074185" y="183688"/>
                  <a:pt x="1062060" y="180159"/>
                  <a:pt x="1052770" y="173101"/>
                </a:cubicBezTo>
                <a:cubicBezTo>
                  <a:pt x="1043480" y="166043"/>
                  <a:pt x="1038171" y="156482"/>
                  <a:pt x="1036844" y="144417"/>
                </a:cubicBezTo>
                <a:lnTo>
                  <a:pt x="1067429" y="144417"/>
                </a:lnTo>
                <a:cubicBezTo>
                  <a:pt x="1068394" y="148277"/>
                  <a:pt x="1070686" y="151324"/>
                  <a:pt x="1074306" y="153556"/>
                </a:cubicBezTo>
                <a:cubicBezTo>
                  <a:pt x="1077925" y="155788"/>
                  <a:pt x="1082389" y="156904"/>
                  <a:pt x="1087698" y="156904"/>
                </a:cubicBezTo>
                <a:cubicBezTo>
                  <a:pt x="1094092" y="156904"/>
                  <a:pt x="1099190" y="155064"/>
                  <a:pt x="1102990" y="151384"/>
                </a:cubicBezTo>
                <a:cubicBezTo>
                  <a:pt x="1106791" y="147704"/>
                  <a:pt x="1108691" y="141823"/>
                  <a:pt x="1108691" y="133739"/>
                </a:cubicBezTo>
                <a:lnTo>
                  <a:pt x="1108691" y="119442"/>
                </a:lnTo>
                <a:cubicBezTo>
                  <a:pt x="1105675" y="124147"/>
                  <a:pt x="1101512" y="127978"/>
                  <a:pt x="1096204" y="130934"/>
                </a:cubicBezTo>
                <a:cubicBezTo>
                  <a:pt x="1090895" y="133890"/>
                  <a:pt x="1084682" y="135368"/>
                  <a:pt x="1077563" y="135368"/>
                </a:cubicBezTo>
                <a:cubicBezTo>
                  <a:pt x="1069239" y="135368"/>
                  <a:pt x="1061698" y="133226"/>
                  <a:pt x="1054941" y="128943"/>
                </a:cubicBezTo>
                <a:cubicBezTo>
                  <a:pt x="1048185" y="124660"/>
                  <a:pt x="1042846" y="118567"/>
                  <a:pt x="1038925" y="110665"/>
                </a:cubicBezTo>
                <a:cubicBezTo>
                  <a:pt x="1035004" y="102762"/>
                  <a:pt x="1033043" y="93623"/>
                  <a:pt x="1033043" y="83247"/>
                </a:cubicBezTo>
                <a:cubicBezTo>
                  <a:pt x="1033043" y="72871"/>
                  <a:pt x="1035004" y="63762"/>
                  <a:pt x="1038925" y="55920"/>
                </a:cubicBezTo>
                <a:cubicBezTo>
                  <a:pt x="1042846" y="48078"/>
                  <a:pt x="1048185" y="42045"/>
                  <a:pt x="1054941" y="37822"/>
                </a:cubicBezTo>
                <a:cubicBezTo>
                  <a:pt x="1061698" y="33600"/>
                  <a:pt x="1069239" y="31488"/>
                  <a:pt x="1077563" y="31488"/>
                </a:cubicBezTo>
                <a:close/>
                <a:moveTo>
                  <a:pt x="922153" y="31488"/>
                </a:moveTo>
                <a:cubicBezTo>
                  <a:pt x="931926" y="31488"/>
                  <a:pt x="940613" y="33539"/>
                  <a:pt x="948214" y="37641"/>
                </a:cubicBezTo>
                <a:cubicBezTo>
                  <a:pt x="955815" y="41743"/>
                  <a:pt x="961757" y="47595"/>
                  <a:pt x="966040" y="55196"/>
                </a:cubicBezTo>
                <a:cubicBezTo>
                  <a:pt x="970323" y="62797"/>
                  <a:pt x="972464" y="71665"/>
                  <a:pt x="972464" y="81799"/>
                </a:cubicBezTo>
                <a:cubicBezTo>
                  <a:pt x="972464" y="84695"/>
                  <a:pt x="972283" y="87711"/>
                  <a:pt x="971922" y="90848"/>
                </a:cubicBezTo>
                <a:lnTo>
                  <a:pt x="901884" y="90848"/>
                </a:lnTo>
                <a:cubicBezTo>
                  <a:pt x="902367" y="97122"/>
                  <a:pt x="904388" y="101918"/>
                  <a:pt x="907947" y="105235"/>
                </a:cubicBezTo>
                <a:cubicBezTo>
                  <a:pt x="911506" y="108553"/>
                  <a:pt x="915880" y="110212"/>
                  <a:pt x="921068" y="110212"/>
                </a:cubicBezTo>
                <a:cubicBezTo>
                  <a:pt x="928789" y="110212"/>
                  <a:pt x="934158" y="106955"/>
                  <a:pt x="937174" y="100440"/>
                </a:cubicBezTo>
                <a:lnTo>
                  <a:pt x="970112" y="100440"/>
                </a:lnTo>
                <a:cubicBezTo>
                  <a:pt x="968423" y="107075"/>
                  <a:pt x="965376" y="113048"/>
                  <a:pt x="960973" y="118356"/>
                </a:cubicBezTo>
                <a:cubicBezTo>
                  <a:pt x="956569" y="123665"/>
                  <a:pt x="951049" y="127827"/>
                  <a:pt x="944413" y="130843"/>
                </a:cubicBezTo>
                <a:cubicBezTo>
                  <a:pt x="937778" y="133860"/>
                  <a:pt x="930358" y="135368"/>
                  <a:pt x="922153" y="135368"/>
                </a:cubicBezTo>
                <a:cubicBezTo>
                  <a:pt x="912260" y="135368"/>
                  <a:pt x="903453" y="133256"/>
                  <a:pt x="895731" y="129034"/>
                </a:cubicBezTo>
                <a:cubicBezTo>
                  <a:pt x="888009" y="124811"/>
                  <a:pt x="881977" y="118778"/>
                  <a:pt x="877634" y="110936"/>
                </a:cubicBezTo>
                <a:cubicBezTo>
                  <a:pt x="873290" y="103094"/>
                  <a:pt x="871118" y="93925"/>
                  <a:pt x="871118" y="83428"/>
                </a:cubicBezTo>
                <a:cubicBezTo>
                  <a:pt x="871118" y="72931"/>
                  <a:pt x="873260" y="63762"/>
                  <a:pt x="877543" y="55920"/>
                </a:cubicBezTo>
                <a:cubicBezTo>
                  <a:pt x="881826" y="48078"/>
                  <a:pt x="887829" y="42045"/>
                  <a:pt x="895550" y="37822"/>
                </a:cubicBezTo>
                <a:cubicBezTo>
                  <a:pt x="903272" y="33600"/>
                  <a:pt x="912139" y="31488"/>
                  <a:pt x="922153" y="31488"/>
                </a:cubicBezTo>
                <a:close/>
                <a:moveTo>
                  <a:pt x="561651" y="31488"/>
                </a:moveTo>
                <a:cubicBezTo>
                  <a:pt x="571545" y="31488"/>
                  <a:pt x="580473" y="33600"/>
                  <a:pt x="588436" y="37822"/>
                </a:cubicBezTo>
                <a:cubicBezTo>
                  <a:pt x="596398" y="42045"/>
                  <a:pt x="602672" y="48108"/>
                  <a:pt x="607257" y="56010"/>
                </a:cubicBezTo>
                <a:cubicBezTo>
                  <a:pt x="611842" y="63913"/>
                  <a:pt x="614134" y="73052"/>
                  <a:pt x="614134" y="83428"/>
                </a:cubicBezTo>
                <a:cubicBezTo>
                  <a:pt x="614134" y="93804"/>
                  <a:pt x="611811" y="102943"/>
                  <a:pt x="607166" y="110846"/>
                </a:cubicBezTo>
                <a:cubicBezTo>
                  <a:pt x="602522" y="118748"/>
                  <a:pt x="596187" y="124811"/>
                  <a:pt x="588164" y="129034"/>
                </a:cubicBezTo>
                <a:cubicBezTo>
                  <a:pt x="580141" y="133256"/>
                  <a:pt x="571183" y="135368"/>
                  <a:pt x="561289" y="135368"/>
                </a:cubicBezTo>
                <a:cubicBezTo>
                  <a:pt x="551396" y="135368"/>
                  <a:pt x="542498" y="133256"/>
                  <a:pt x="534595" y="129034"/>
                </a:cubicBezTo>
                <a:cubicBezTo>
                  <a:pt x="526693" y="124811"/>
                  <a:pt x="520479" y="118778"/>
                  <a:pt x="515955" y="110936"/>
                </a:cubicBezTo>
                <a:cubicBezTo>
                  <a:pt x="511431" y="103094"/>
                  <a:pt x="509169" y="93925"/>
                  <a:pt x="509169" y="83428"/>
                </a:cubicBezTo>
                <a:cubicBezTo>
                  <a:pt x="509169" y="73052"/>
                  <a:pt x="511461" y="63913"/>
                  <a:pt x="516046" y="56010"/>
                </a:cubicBezTo>
                <a:cubicBezTo>
                  <a:pt x="520630" y="48108"/>
                  <a:pt x="526904" y="42045"/>
                  <a:pt x="534867" y="37822"/>
                </a:cubicBezTo>
                <a:cubicBezTo>
                  <a:pt x="542830" y="33600"/>
                  <a:pt x="551758" y="31488"/>
                  <a:pt x="561651" y="31488"/>
                </a:cubicBezTo>
                <a:close/>
                <a:moveTo>
                  <a:pt x="1277321" y="0"/>
                </a:moveTo>
                <a:lnTo>
                  <a:pt x="1308268" y="0"/>
                </a:lnTo>
                <a:lnTo>
                  <a:pt x="1308268" y="47234"/>
                </a:lnTo>
                <a:cubicBezTo>
                  <a:pt x="1311164" y="42529"/>
                  <a:pt x="1315326" y="38728"/>
                  <a:pt x="1320756" y="35833"/>
                </a:cubicBezTo>
                <a:cubicBezTo>
                  <a:pt x="1326185" y="32937"/>
                  <a:pt x="1332398" y="31489"/>
                  <a:pt x="1339396" y="31489"/>
                </a:cubicBezTo>
                <a:cubicBezTo>
                  <a:pt x="1347721" y="31489"/>
                  <a:pt x="1355261" y="33601"/>
                  <a:pt x="1362018" y="37823"/>
                </a:cubicBezTo>
                <a:cubicBezTo>
                  <a:pt x="1368774" y="42046"/>
                  <a:pt x="1374113" y="48079"/>
                  <a:pt x="1378034" y="55921"/>
                </a:cubicBezTo>
                <a:cubicBezTo>
                  <a:pt x="1381955" y="63763"/>
                  <a:pt x="1383916" y="72872"/>
                  <a:pt x="1383916" y="83248"/>
                </a:cubicBezTo>
                <a:cubicBezTo>
                  <a:pt x="1383916" y="93624"/>
                  <a:pt x="1381955" y="102763"/>
                  <a:pt x="1378034" y="110666"/>
                </a:cubicBezTo>
                <a:cubicBezTo>
                  <a:pt x="1374113" y="118568"/>
                  <a:pt x="1368774" y="124661"/>
                  <a:pt x="1362018" y="128944"/>
                </a:cubicBezTo>
                <a:cubicBezTo>
                  <a:pt x="1355261" y="133227"/>
                  <a:pt x="1347721" y="135369"/>
                  <a:pt x="1339396" y="135369"/>
                </a:cubicBezTo>
                <a:cubicBezTo>
                  <a:pt x="1332277" y="135369"/>
                  <a:pt x="1326064" y="133951"/>
                  <a:pt x="1320756" y="131116"/>
                </a:cubicBezTo>
                <a:cubicBezTo>
                  <a:pt x="1315447" y="128281"/>
                  <a:pt x="1311285" y="124510"/>
                  <a:pt x="1308268" y="119805"/>
                </a:cubicBezTo>
                <a:lnTo>
                  <a:pt x="1308268" y="133921"/>
                </a:lnTo>
                <a:lnTo>
                  <a:pt x="1277321" y="13392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2146476" y="1988841"/>
          <a:ext cx="7892241" cy="460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423454" y="1098746"/>
            <a:ext cx="7615262" cy="93978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altLang="es-PE" sz="3600" dirty="0">
                <a:solidFill>
                  <a:srgbClr val="4472C4">
                    <a:lumMod val="75000"/>
                  </a:srgb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ESCRUTINIO: PROCEDIMIENTOS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77CA-EF37-4245-9E62-B5795B41DF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23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ayas grises">
  <a:themeElements>
    <a:clrScheme name="Rayas gris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Rayas gris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ayas gris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as gris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yas gris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yas gris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1126</Words>
  <Application>Microsoft Office PowerPoint</Application>
  <PresentationFormat>Panorámica</PresentationFormat>
  <Paragraphs>157</Paragraphs>
  <Slides>24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BudHand</vt:lpstr>
      <vt:lpstr>Calibri</vt:lpstr>
      <vt:lpstr>Calibri Light</vt:lpstr>
      <vt:lpstr>Poppins</vt:lpstr>
      <vt:lpstr>Times New Roman</vt:lpstr>
      <vt:lpstr>Verdana</vt:lpstr>
      <vt:lpstr>Wingdings</vt:lpstr>
      <vt:lpstr>Tema de Office</vt:lpstr>
      <vt:lpstr>7_Tema de Office</vt:lpstr>
      <vt:lpstr>8_Tema de Office</vt:lpstr>
      <vt:lpstr>9_Tema de Office</vt:lpstr>
      <vt:lpstr>10_Tema de Office</vt:lpstr>
      <vt:lpstr>11_Tema de Office</vt:lpstr>
      <vt:lpstr>Rayas grises</vt:lpstr>
      <vt:lpstr>Presentación de PowerPoint</vt:lpstr>
      <vt:lpstr>Presentación de PowerPoint</vt:lpstr>
      <vt:lpstr>CONVOCATORIA ELECCIONES</vt:lpstr>
      <vt:lpstr>CRONOGRAMA ELECTORAL COLEGIO DE CONTADORES PUBLICOS DE LIMA CCPL 2023-2025.</vt:lpstr>
      <vt:lpstr>¿CUÁNDO Y DÓNDE?</vt:lpstr>
      <vt:lpstr>Presentación de PowerPoint</vt:lpstr>
      <vt:lpstr>INSTALACIÓN: TAREAS</vt:lpstr>
      <vt:lpstr>SUFRAGIO: PROCEDIMIENTOS</vt:lpstr>
      <vt:lpstr>ESCRUTINIO: PROCEDIMIENTOS</vt:lpstr>
      <vt:lpstr>Presentación de PowerPoint</vt:lpstr>
      <vt:lpstr>TIPOS DE VOTO SEGÚN EL ARTÍCULO 30 DEL RGE</vt:lpstr>
      <vt:lpstr>TIPOS DE VOTO SEGÚN LA LOE N° 26859</vt:lpstr>
      <vt:lpstr>TIPOS DE VOTO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F. Heredia Flores</dc:creator>
  <cp:lastModifiedBy>CCPL</cp:lastModifiedBy>
  <cp:revision>82</cp:revision>
  <dcterms:created xsi:type="dcterms:W3CDTF">2021-05-10T15:00:00Z</dcterms:created>
  <dcterms:modified xsi:type="dcterms:W3CDTF">2023-08-24T22:12:47Z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3082-11.2.0.11074</vt:lpwstr>
  </property>
  <property fmtid="{D5CDD505-2E9C-101B-9397-08002B2CF9AE}" pid="3" name="ICV">
    <vt:lpwstr>835C8D70D85A45C583B23086F41E3FB2</vt:lpwstr>
  </property>
</Properties>
</file>